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432" r:id="rId2"/>
    <p:sldId id="455" r:id="rId3"/>
    <p:sldId id="435" r:id="rId4"/>
    <p:sldId id="433" r:id="rId5"/>
    <p:sldId id="436" r:id="rId6"/>
    <p:sldId id="514" r:id="rId7"/>
    <p:sldId id="509" r:id="rId8"/>
    <p:sldId id="515" r:id="rId9"/>
    <p:sldId id="512" r:id="rId10"/>
    <p:sldId id="516" r:id="rId11"/>
    <p:sldId id="518" r:id="rId12"/>
    <p:sldId id="641" r:id="rId13"/>
    <p:sldId id="643" r:id="rId14"/>
    <p:sldId id="517" r:id="rId15"/>
    <p:sldId id="523" r:id="rId16"/>
    <p:sldId id="520" r:id="rId17"/>
    <p:sldId id="522" r:id="rId18"/>
    <p:sldId id="642" r:id="rId19"/>
    <p:sldId id="501" r:id="rId20"/>
    <p:sldId id="508" r:id="rId21"/>
    <p:sldId id="506" r:id="rId22"/>
    <p:sldId id="507" r:id="rId23"/>
    <p:sldId id="525" r:id="rId24"/>
    <p:sldId id="526" r:id="rId25"/>
    <p:sldId id="466" r:id="rId26"/>
    <p:sldId id="467" r:id="rId27"/>
    <p:sldId id="527" r:id="rId28"/>
    <p:sldId id="528" r:id="rId29"/>
    <p:sldId id="529" r:id="rId30"/>
    <p:sldId id="530" r:id="rId31"/>
    <p:sldId id="490" r:id="rId32"/>
    <p:sldId id="541" r:id="rId33"/>
    <p:sldId id="542" r:id="rId34"/>
    <p:sldId id="500" r:id="rId35"/>
    <p:sldId id="544" r:id="rId36"/>
    <p:sldId id="545" r:id="rId37"/>
    <p:sldId id="454" r:id="rId38"/>
    <p:sldId id="547" r:id="rId39"/>
    <p:sldId id="540" r:id="rId40"/>
    <p:sldId id="543" r:id="rId41"/>
    <p:sldId id="489" r:id="rId42"/>
    <p:sldId id="548" r:id="rId43"/>
    <p:sldId id="524" r:id="rId44"/>
    <p:sldId id="468" r:id="rId45"/>
    <p:sldId id="563" r:id="rId46"/>
    <p:sldId id="564" r:id="rId47"/>
    <p:sldId id="566" r:id="rId48"/>
    <p:sldId id="565" r:id="rId49"/>
    <p:sldId id="521" r:id="rId50"/>
    <p:sldId id="549" r:id="rId51"/>
    <p:sldId id="550" r:id="rId52"/>
    <p:sldId id="551" r:id="rId53"/>
    <p:sldId id="552" r:id="rId54"/>
    <p:sldId id="553" r:id="rId55"/>
    <p:sldId id="554" r:id="rId56"/>
    <p:sldId id="558" r:id="rId57"/>
    <p:sldId id="555" r:id="rId58"/>
    <p:sldId id="556" r:id="rId59"/>
    <p:sldId id="557" r:id="rId60"/>
    <p:sldId id="567" r:id="rId61"/>
    <p:sldId id="469" r:id="rId62"/>
    <p:sldId id="574" r:id="rId63"/>
    <p:sldId id="470" r:id="rId64"/>
    <p:sldId id="471" r:id="rId65"/>
    <p:sldId id="568" r:id="rId66"/>
    <p:sldId id="569" r:id="rId67"/>
    <p:sldId id="572" r:id="rId68"/>
    <p:sldId id="570" r:id="rId69"/>
    <p:sldId id="571" r:id="rId70"/>
    <p:sldId id="573" r:id="rId71"/>
    <p:sldId id="446" r:id="rId72"/>
    <p:sldId id="575" r:id="rId73"/>
    <p:sldId id="576" r:id="rId74"/>
    <p:sldId id="577" r:id="rId75"/>
    <p:sldId id="578" r:id="rId76"/>
    <p:sldId id="579" r:id="rId77"/>
    <p:sldId id="447" r:id="rId78"/>
    <p:sldId id="590" r:id="rId79"/>
    <p:sldId id="580" r:id="rId80"/>
    <p:sldId id="581" r:id="rId81"/>
    <p:sldId id="582" r:id="rId82"/>
    <p:sldId id="584" r:id="rId83"/>
    <p:sldId id="644" r:id="rId84"/>
    <p:sldId id="648" r:id="rId85"/>
    <p:sldId id="585" r:id="rId86"/>
    <p:sldId id="583" r:id="rId87"/>
    <p:sldId id="591" r:id="rId88"/>
    <p:sldId id="586" r:id="rId89"/>
    <p:sldId id="587" r:id="rId90"/>
    <p:sldId id="589" r:id="rId91"/>
    <p:sldId id="588" r:id="rId92"/>
    <p:sldId id="645" r:id="rId93"/>
    <p:sldId id="649" r:id="rId94"/>
    <p:sldId id="621" r:id="rId95"/>
    <p:sldId id="617" r:id="rId96"/>
    <p:sldId id="622" r:id="rId97"/>
    <p:sldId id="623" r:id="rId98"/>
    <p:sldId id="625" r:id="rId99"/>
    <p:sldId id="635" r:id="rId100"/>
    <p:sldId id="652" r:id="rId101"/>
    <p:sldId id="639" r:id="rId102"/>
    <p:sldId id="615" r:id="rId103"/>
    <p:sldId id="626" r:id="rId104"/>
    <p:sldId id="627" r:id="rId105"/>
    <p:sldId id="628" r:id="rId106"/>
    <p:sldId id="629" r:id="rId107"/>
    <p:sldId id="631" r:id="rId108"/>
    <p:sldId id="592" r:id="rId109"/>
    <p:sldId id="640" r:id="rId110"/>
    <p:sldId id="650" r:id="rId111"/>
    <p:sldId id="653" r:id="rId112"/>
    <p:sldId id="616" r:id="rId113"/>
    <p:sldId id="611" r:id="rId114"/>
    <p:sldId id="614" r:id="rId115"/>
    <p:sldId id="609" r:id="rId116"/>
    <p:sldId id="612" r:id="rId117"/>
    <p:sldId id="618" r:id="rId118"/>
    <p:sldId id="613" r:id="rId119"/>
    <p:sldId id="448" r:id="rId120"/>
    <p:sldId id="593" r:id="rId121"/>
    <p:sldId id="452" r:id="rId122"/>
    <p:sldId id="657" r:id="rId123"/>
    <p:sldId id="656" r:id="rId124"/>
    <p:sldId id="651" r:id="rId125"/>
    <p:sldId id="632" r:id="rId126"/>
    <p:sldId id="633" r:id="rId127"/>
    <p:sldId id="646" r:id="rId128"/>
    <p:sldId id="647" r:id="rId129"/>
    <p:sldId id="634" r:id="rId130"/>
    <p:sldId id="619" r:id="rId131"/>
    <p:sldId id="610" r:id="rId132"/>
    <p:sldId id="594" r:id="rId133"/>
    <p:sldId id="596" r:id="rId134"/>
    <p:sldId id="597" r:id="rId135"/>
    <p:sldId id="598" r:id="rId136"/>
    <p:sldId id="599" r:id="rId137"/>
    <p:sldId id="595" r:id="rId138"/>
    <p:sldId id="600" r:id="rId139"/>
    <p:sldId id="601" r:id="rId140"/>
    <p:sldId id="602" r:id="rId141"/>
    <p:sldId id="603" r:id="rId142"/>
    <p:sldId id="605" r:id="rId143"/>
    <p:sldId id="606" r:id="rId144"/>
    <p:sldId id="607" r:id="rId145"/>
    <p:sldId id="608" r:id="rId146"/>
    <p:sldId id="604" r:id="rId147"/>
    <p:sldId id="546" r:id="rId148"/>
    <p:sldId id="560" r:id="rId149"/>
    <p:sldId id="561" r:id="rId150"/>
    <p:sldId id="487" r:id="rId151"/>
    <p:sldId id="488" r:id="rId152"/>
    <p:sldId id="474" r:id="rId153"/>
    <p:sldId id="449" r:id="rId154"/>
    <p:sldId id="450" r:id="rId155"/>
    <p:sldId id="451" r:id="rId156"/>
    <p:sldId id="437" r:id="rId157"/>
    <p:sldId id="438" r:id="rId158"/>
    <p:sldId id="458" r:id="rId159"/>
    <p:sldId id="459" r:id="rId160"/>
    <p:sldId id="460" r:id="rId161"/>
    <p:sldId id="461" r:id="rId162"/>
    <p:sldId id="462" r:id="rId163"/>
    <p:sldId id="472" r:id="rId164"/>
    <p:sldId id="479" r:id="rId165"/>
    <p:sldId id="480" r:id="rId166"/>
    <p:sldId id="481" r:id="rId167"/>
    <p:sldId id="482" r:id="rId168"/>
    <p:sldId id="483" r:id="rId169"/>
    <p:sldId id="484" r:id="rId170"/>
    <p:sldId id="440" r:id="rId171"/>
    <p:sldId id="532" r:id="rId172"/>
    <p:sldId id="533" r:id="rId173"/>
    <p:sldId id="534" r:id="rId174"/>
    <p:sldId id="519" r:id="rId175"/>
    <p:sldId id="531" r:id="rId176"/>
    <p:sldId id="494" r:id="rId177"/>
    <p:sldId id="495" r:id="rId178"/>
    <p:sldId id="496" r:id="rId179"/>
    <p:sldId id="497" r:id="rId180"/>
    <p:sldId id="498" r:id="rId181"/>
    <p:sldId id="499" r:id="rId182"/>
    <p:sldId id="491" r:id="rId183"/>
    <p:sldId id="492" r:id="rId184"/>
    <p:sldId id="493" r:id="rId185"/>
    <p:sldId id="441" r:id="rId186"/>
    <p:sldId id="463" r:id="rId187"/>
    <p:sldId id="464" r:id="rId188"/>
    <p:sldId id="465" r:id="rId189"/>
    <p:sldId id="442" r:id="rId190"/>
    <p:sldId id="443" r:id="rId191"/>
    <p:sldId id="537" r:id="rId192"/>
    <p:sldId id="538" r:id="rId193"/>
    <p:sldId id="444" r:id="rId194"/>
    <p:sldId id="445" r:id="rId195"/>
    <p:sldId id="431" r:id="rId196"/>
    <p:sldId id="654" r:id="rId197"/>
    <p:sldId id="655" r:id="rId198"/>
    <p:sldId id="453" r:id="rId199"/>
    <p:sldId id="476" r:id="rId200"/>
    <p:sldId id="477" r:id="rId201"/>
    <p:sldId id="478" r:id="rId202"/>
    <p:sldId id="535" r:id="rId203"/>
    <p:sldId id="536" r:id="rId204"/>
    <p:sldId id="456" r:id="rId205"/>
    <p:sldId id="457" r:id="rId206"/>
    <p:sldId id="434" r:id="rId207"/>
    <p:sldId id="428" r:id="rId208"/>
    <p:sldId id="429" r:id="rId209"/>
    <p:sldId id="295" r:id="rId210"/>
    <p:sldId id="296" r:id="rId211"/>
    <p:sldId id="297" r:id="rId212"/>
    <p:sldId id="298" r:id="rId213"/>
    <p:sldId id="299" r:id="rId214"/>
    <p:sldId id="300" r:id="rId215"/>
    <p:sldId id="301" r:id="rId216"/>
    <p:sldId id="302" r:id="rId217"/>
    <p:sldId id="414" r:id="rId218"/>
    <p:sldId id="400" r:id="rId219"/>
    <p:sldId id="303" r:id="rId220"/>
    <p:sldId id="304" r:id="rId221"/>
    <p:sldId id="305" r:id="rId222"/>
    <p:sldId id="306" r:id="rId223"/>
    <p:sldId id="307" r:id="rId224"/>
    <p:sldId id="308" r:id="rId225"/>
    <p:sldId id="309" r:id="rId226"/>
    <p:sldId id="415" r:id="rId227"/>
    <p:sldId id="401" r:id="rId228"/>
    <p:sldId id="310" r:id="rId229"/>
    <p:sldId id="311" r:id="rId230"/>
    <p:sldId id="312" r:id="rId231"/>
    <p:sldId id="313" r:id="rId232"/>
    <p:sldId id="314" r:id="rId233"/>
    <p:sldId id="315" r:id="rId234"/>
    <p:sldId id="316" r:id="rId235"/>
    <p:sldId id="416" r:id="rId236"/>
    <p:sldId id="402" r:id="rId237"/>
    <p:sldId id="317" r:id="rId238"/>
    <p:sldId id="318" r:id="rId239"/>
    <p:sldId id="319" r:id="rId240"/>
    <p:sldId id="320" r:id="rId241"/>
    <p:sldId id="321" r:id="rId242"/>
    <p:sldId id="322" r:id="rId243"/>
    <p:sldId id="323" r:id="rId244"/>
    <p:sldId id="324" r:id="rId245"/>
    <p:sldId id="325" r:id="rId246"/>
    <p:sldId id="417" r:id="rId247"/>
    <p:sldId id="403" r:id="rId248"/>
    <p:sldId id="326" r:id="rId249"/>
    <p:sldId id="327" r:id="rId250"/>
    <p:sldId id="328" r:id="rId251"/>
    <p:sldId id="329" r:id="rId252"/>
    <p:sldId id="330" r:id="rId253"/>
    <p:sldId id="331" r:id="rId254"/>
    <p:sldId id="332" r:id="rId255"/>
    <p:sldId id="418" r:id="rId256"/>
    <p:sldId id="404" r:id="rId257"/>
    <p:sldId id="333" r:id="rId258"/>
    <p:sldId id="334" r:id="rId259"/>
    <p:sldId id="335" r:id="rId260"/>
    <p:sldId id="336" r:id="rId261"/>
    <p:sldId id="337" r:id="rId262"/>
    <p:sldId id="338" r:id="rId263"/>
    <p:sldId id="339" r:id="rId264"/>
    <p:sldId id="340" r:id="rId265"/>
    <p:sldId id="419" r:id="rId266"/>
    <p:sldId id="405" r:id="rId267"/>
    <p:sldId id="341" r:id="rId268"/>
    <p:sldId id="342" r:id="rId269"/>
    <p:sldId id="343" r:id="rId270"/>
    <p:sldId id="344" r:id="rId271"/>
    <p:sldId id="345" r:id="rId272"/>
    <p:sldId id="346" r:id="rId273"/>
    <p:sldId id="347" r:id="rId274"/>
    <p:sldId id="348" r:id="rId275"/>
    <p:sldId id="420" r:id="rId276"/>
    <p:sldId id="406" r:id="rId277"/>
    <p:sldId id="349" r:id="rId278"/>
    <p:sldId id="350" r:id="rId279"/>
    <p:sldId id="351" r:id="rId280"/>
    <p:sldId id="352" r:id="rId281"/>
    <p:sldId id="353" r:id="rId282"/>
    <p:sldId id="354" r:id="rId283"/>
    <p:sldId id="355" r:id="rId284"/>
    <p:sldId id="356" r:id="rId285"/>
    <p:sldId id="421" r:id="rId286"/>
    <p:sldId id="407" r:id="rId287"/>
    <p:sldId id="357" r:id="rId288"/>
    <p:sldId id="358" r:id="rId289"/>
    <p:sldId id="359" r:id="rId290"/>
    <p:sldId id="360" r:id="rId291"/>
    <p:sldId id="361" r:id="rId292"/>
    <p:sldId id="362" r:id="rId293"/>
    <p:sldId id="363" r:id="rId294"/>
    <p:sldId id="364" r:id="rId295"/>
    <p:sldId id="422" r:id="rId296"/>
    <p:sldId id="408" r:id="rId297"/>
    <p:sldId id="365" r:id="rId298"/>
    <p:sldId id="366" r:id="rId299"/>
    <p:sldId id="367" r:id="rId300"/>
    <p:sldId id="368" r:id="rId301"/>
    <p:sldId id="369" r:id="rId302"/>
    <p:sldId id="370" r:id="rId303"/>
    <p:sldId id="371" r:id="rId304"/>
    <p:sldId id="423" r:id="rId305"/>
    <p:sldId id="409" r:id="rId306"/>
    <p:sldId id="372" r:id="rId307"/>
    <p:sldId id="373" r:id="rId308"/>
    <p:sldId id="374" r:id="rId309"/>
    <p:sldId id="375" r:id="rId310"/>
    <p:sldId id="376" r:id="rId311"/>
    <p:sldId id="377" r:id="rId312"/>
    <p:sldId id="378" r:id="rId313"/>
    <p:sldId id="424" r:id="rId314"/>
    <p:sldId id="410" r:id="rId315"/>
    <p:sldId id="380" r:id="rId316"/>
    <p:sldId id="384" r:id="rId317"/>
    <p:sldId id="379" r:id="rId318"/>
    <p:sldId id="381" r:id="rId319"/>
    <p:sldId id="382" r:id="rId320"/>
    <p:sldId id="383" r:id="rId321"/>
    <p:sldId id="385" r:id="rId322"/>
    <p:sldId id="425" r:id="rId323"/>
    <p:sldId id="411" r:id="rId324"/>
    <p:sldId id="386" r:id="rId325"/>
    <p:sldId id="387" r:id="rId326"/>
    <p:sldId id="388" r:id="rId327"/>
    <p:sldId id="389" r:id="rId328"/>
    <p:sldId id="390" r:id="rId329"/>
    <p:sldId id="391" r:id="rId330"/>
    <p:sldId id="392" r:id="rId331"/>
    <p:sldId id="426" r:id="rId332"/>
    <p:sldId id="412" r:id="rId333"/>
    <p:sldId id="393" r:id="rId334"/>
    <p:sldId id="394" r:id="rId335"/>
    <p:sldId id="395" r:id="rId336"/>
    <p:sldId id="396" r:id="rId337"/>
    <p:sldId id="397" r:id="rId338"/>
    <p:sldId id="398" r:id="rId339"/>
    <p:sldId id="399" r:id="rId340"/>
    <p:sldId id="427" r:id="rId341"/>
    <p:sldId id="413" r:id="rId342"/>
  </p:sldIdLst>
  <p:sldSz cx="10058400" cy="77724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CC00FF"/>
    <a:srgbClr val="EE5C9B"/>
    <a:srgbClr val="BC748F"/>
    <a:srgbClr val="FFFF00"/>
    <a:srgbClr val="01035F"/>
    <a:srgbClr val="003399"/>
    <a:srgbClr val="FD87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4660"/>
  </p:normalViewPr>
  <p:slideViewPr>
    <p:cSldViewPr snapToGrid="0">
      <p:cViewPr varScale="1">
        <p:scale>
          <a:sx n="83" d="100"/>
          <a:sy n="83" d="100"/>
        </p:scale>
        <p:origin x="723" y="-135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tableStyles" Target="tableStyle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theme" Target="theme/theme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microsoft.com/office/2016/11/relationships/changesInfo" Target="changesInfos/changesInfo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庞 垚夫" userId="0f0109ef91b7223a" providerId="LiveId" clId="{373DF66A-495A-460A-9BB6-7C45AA67795B}"/>
    <pc:docChg chg="custSel addSld delSld modSld sldOrd">
      <pc:chgData name="庞 垚夫" userId="0f0109ef91b7223a" providerId="LiveId" clId="{373DF66A-495A-460A-9BB6-7C45AA67795B}" dt="2020-12-20T03:03:02.557" v="4124" actId="20577"/>
      <pc:docMkLst>
        <pc:docMk/>
      </pc:docMkLst>
      <pc:sldChg chg="modSp modAnim">
        <pc:chgData name="庞 垚夫" userId="0f0109ef91b7223a" providerId="LiveId" clId="{373DF66A-495A-460A-9BB6-7C45AA67795B}" dt="2020-12-11T08:12:39.883" v="795" actId="20577"/>
        <pc:sldMkLst>
          <pc:docMk/>
          <pc:sldMk cId="1355334791" sldId="447"/>
        </pc:sldMkLst>
        <pc:spChg chg="mod">
          <ac:chgData name="庞 垚夫" userId="0f0109ef91b7223a" providerId="LiveId" clId="{373DF66A-495A-460A-9BB6-7C45AA67795B}" dt="2020-12-11T08:12:39.883" v="795" actId="20577"/>
          <ac:spMkLst>
            <pc:docMk/>
            <pc:sldMk cId="1355334791" sldId="447"/>
            <ac:spMk id="3" creationId="{152DDB1C-883E-449C-8586-6E640F1991A3}"/>
          </ac:spMkLst>
        </pc:spChg>
      </pc:sldChg>
      <pc:sldChg chg="addSp delSp modSp mod ord">
        <pc:chgData name="庞 垚夫" userId="0f0109ef91b7223a" providerId="LiveId" clId="{373DF66A-495A-460A-9BB6-7C45AA67795B}" dt="2020-12-18T18:54:02.024" v="3464" actId="1076"/>
        <pc:sldMkLst>
          <pc:docMk/>
          <pc:sldMk cId="1710294274" sldId="448"/>
        </pc:sldMkLst>
        <pc:spChg chg="mod">
          <ac:chgData name="庞 垚夫" userId="0f0109ef91b7223a" providerId="LiveId" clId="{373DF66A-495A-460A-9BB6-7C45AA67795B}" dt="2020-12-18T05:46:59.607" v="3288" actId="1076"/>
          <ac:spMkLst>
            <pc:docMk/>
            <pc:sldMk cId="1710294274" sldId="448"/>
            <ac:spMk id="3" creationId="{152DDB1C-883E-449C-8586-6E640F1991A3}"/>
          </ac:spMkLst>
        </pc:spChg>
        <pc:spChg chg="add mod">
          <ac:chgData name="庞 垚夫" userId="0f0109ef91b7223a" providerId="LiveId" clId="{373DF66A-495A-460A-9BB6-7C45AA67795B}" dt="2020-12-18T18:52:43.428" v="3462" actId="5793"/>
          <ac:spMkLst>
            <pc:docMk/>
            <pc:sldMk cId="1710294274" sldId="448"/>
            <ac:spMk id="5" creationId="{4FB94F6D-1CBA-4541-A8A7-34EE4AD63A62}"/>
          </ac:spMkLst>
        </pc:spChg>
        <pc:spChg chg="add mod">
          <ac:chgData name="庞 垚夫" userId="0f0109ef91b7223a" providerId="LiveId" clId="{373DF66A-495A-460A-9BB6-7C45AA67795B}" dt="2020-12-18T05:46:24.007" v="3283" actId="113"/>
          <ac:spMkLst>
            <pc:docMk/>
            <pc:sldMk cId="1710294274" sldId="448"/>
            <ac:spMk id="6" creationId="{8AC1BC4F-4B96-44D8-A316-A2DA2A0B3C9C}"/>
          </ac:spMkLst>
        </pc:spChg>
        <pc:spChg chg="add del mod">
          <ac:chgData name="庞 垚夫" userId="0f0109ef91b7223a" providerId="LiveId" clId="{373DF66A-495A-460A-9BB6-7C45AA67795B}" dt="2020-12-18T01:03:09.260" v="2590"/>
          <ac:spMkLst>
            <pc:docMk/>
            <pc:sldMk cId="1710294274" sldId="448"/>
            <ac:spMk id="7" creationId="{8F090B18-31C8-418B-B45A-675556F1C17C}"/>
          </ac:spMkLst>
        </pc:spChg>
        <pc:spChg chg="add del mod">
          <ac:chgData name="庞 垚夫" userId="0f0109ef91b7223a" providerId="LiveId" clId="{373DF66A-495A-460A-9BB6-7C45AA67795B}" dt="2020-12-18T01:03:09.262" v="2592"/>
          <ac:spMkLst>
            <pc:docMk/>
            <pc:sldMk cId="1710294274" sldId="448"/>
            <ac:spMk id="8" creationId="{2696F883-024E-401A-B1E2-D2BD90B69A0F}"/>
          </ac:spMkLst>
        </pc:spChg>
        <pc:spChg chg="add del mod">
          <ac:chgData name="庞 垚夫" userId="0f0109ef91b7223a" providerId="LiveId" clId="{373DF66A-495A-460A-9BB6-7C45AA67795B}" dt="2020-12-18T01:03:09.263" v="2594"/>
          <ac:spMkLst>
            <pc:docMk/>
            <pc:sldMk cId="1710294274" sldId="448"/>
            <ac:spMk id="9" creationId="{8F2A3C77-677E-4F82-8D0C-FB89773D23C8}"/>
          </ac:spMkLst>
        </pc:spChg>
        <pc:spChg chg="add mod">
          <ac:chgData name="庞 垚夫" userId="0f0109ef91b7223a" providerId="LiveId" clId="{373DF66A-495A-460A-9BB6-7C45AA67795B}" dt="2020-12-18T05:46:05.547" v="3279" actId="1076"/>
          <ac:spMkLst>
            <pc:docMk/>
            <pc:sldMk cId="1710294274" sldId="448"/>
            <ac:spMk id="10" creationId="{61A5EED5-A056-4FC3-979D-B9CB72BC89DB}"/>
          </ac:spMkLst>
        </pc:spChg>
        <pc:spChg chg="add mod ord">
          <ac:chgData name="庞 垚夫" userId="0f0109ef91b7223a" providerId="LiveId" clId="{373DF66A-495A-460A-9BB6-7C45AA67795B}" dt="2020-12-18T18:53:22.510" v="3463" actId="1076"/>
          <ac:spMkLst>
            <pc:docMk/>
            <pc:sldMk cId="1710294274" sldId="448"/>
            <ac:spMk id="11" creationId="{E9BABE7D-D537-4922-9848-22938EB1DD95}"/>
          </ac:spMkLst>
        </pc:spChg>
        <pc:spChg chg="add del mod">
          <ac:chgData name="庞 垚夫" userId="0f0109ef91b7223a" providerId="LiveId" clId="{373DF66A-495A-460A-9BB6-7C45AA67795B}" dt="2020-12-18T05:00:01.481" v="3026" actId="21"/>
          <ac:spMkLst>
            <pc:docMk/>
            <pc:sldMk cId="1710294274" sldId="448"/>
            <ac:spMk id="12" creationId="{0C0B9D77-93A4-4F13-B767-D55DFB75F41A}"/>
          </ac:spMkLst>
        </pc:spChg>
        <pc:spChg chg="add mod">
          <ac:chgData name="庞 垚夫" userId="0f0109ef91b7223a" providerId="LiveId" clId="{373DF66A-495A-460A-9BB6-7C45AA67795B}" dt="2020-12-18T18:52:32.621" v="3461" actId="1076"/>
          <ac:spMkLst>
            <pc:docMk/>
            <pc:sldMk cId="1710294274" sldId="448"/>
            <ac:spMk id="13" creationId="{B43D17C3-0584-4538-A2AE-CC47EEC2C388}"/>
          </ac:spMkLst>
        </pc:spChg>
        <pc:spChg chg="add mod">
          <ac:chgData name="庞 垚夫" userId="0f0109ef91b7223a" providerId="LiveId" clId="{373DF66A-495A-460A-9BB6-7C45AA67795B}" dt="2020-12-18T05:46:07.946" v="3280" actId="1076"/>
          <ac:spMkLst>
            <pc:docMk/>
            <pc:sldMk cId="1710294274" sldId="448"/>
            <ac:spMk id="14" creationId="{8A47BFC7-9440-485D-8E81-1C83CFD5DFC0}"/>
          </ac:spMkLst>
        </pc:spChg>
        <pc:spChg chg="add mod">
          <ac:chgData name="庞 垚夫" userId="0f0109ef91b7223a" providerId="LiveId" clId="{373DF66A-495A-460A-9BB6-7C45AA67795B}" dt="2020-12-18T05:46:03.586" v="3278" actId="1076"/>
          <ac:spMkLst>
            <pc:docMk/>
            <pc:sldMk cId="1710294274" sldId="448"/>
            <ac:spMk id="15" creationId="{24252861-565C-41AD-A0C6-DD57C597F4E3}"/>
          </ac:spMkLst>
        </pc:spChg>
        <pc:spChg chg="add mod">
          <ac:chgData name="庞 垚夫" userId="0f0109ef91b7223a" providerId="LiveId" clId="{373DF66A-495A-460A-9BB6-7C45AA67795B}" dt="2020-12-18T18:54:02.024" v="3464" actId="1076"/>
          <ac:spMkLst>
            <pc:docMk/>
            <pc:sldMk cId="1710294274" sldId="448"/>
            <ac:spMk id="16" creationId="{40EB59CB-6454-4847-A1D9-55D33EC8D1F5}"/>
          </ac:spMkLst>
        </pc:spChg>
        <pc:spChg chg="add del mod">
          <ac:chgData name="庞 垚夫" userId="0f0109ef91b7223a" providerId="LiveId" clId="{373DF66A-495A-460A-9BB6-7C45AA67795B}" dt="2020-12-18T05:01:13.443" v="3042" actId="21"/>
          <ac:spMkLst>
            <pc:docMk/>
            <pc:sldMk cId="1710294274" sldId="448"/>
            <ac:spMk id="17" creationId="{6B6EF079-7C5C-4E73-89F3-8B25D492B9F8}"/>
          </ac:spMkLst>
        </pc:spChg>
        <pc:picChg chg="del mod">
          <ac:chgData name="庞 垚夫" userId="0f0109ef91b7223a" providerId="LiveId" clId="{373DF66A-495A-460A-9BB6-7C45AA67795B}" dt="2020-12-18T00:33:48.328" v="2186" actId="21"/>
          <ac:picMkLst>
            <pc:docMk/>
            <pc:sldMk cId="1710294274" sldId="448"/>
            <ac:picMk id="6" creationId="{807845C2-4B8D-4C9A-9119-DDC64769357F}"/>
          </ac:picMkLst>
        </pc:picChg>
      </pc:sldChg>
      <pc:sldChg chg="addSp modSp mod ord modAnim">
        <pc:chgData name="庞 垚夫" userId="0f0109ef91b7223a" providerId="LiveId" clId="{373DF66A-495A-460A-9BB6-7C45AA67795B}" dt="2020-12-18T06:02:23.244" v="3446"/>
        <pc:sldMkLst>
          <pc:docMk/>
          <pc:sldMk cId="1161536533" sldId="452"/>
        </pc:sldMkLst>
        <pc:spChg chg="mod">
          <ac:chgData name="庞 垚夫" userId="0f0109ef91b7223a" providerId="LiveId" clId="{373DF66A-495A-460A-9BB6-7C45AA67795B}" dt="2020-12-18T05:50:02.103" v="3351" actId="20577"/>
          <ac:spMkLst>
            <pc:docMk/>
            <pc:sldMk cId="1161536533" sldId="452"/>
            <ac:spMk id="2" creationId="{B6DC567C-F907-4C10-A303-5A5775576CED}"/>
          </ac:spMkLst>
        </pc:spChg>
        <pc:spChg chg="add mod">
          <ac:chgData name="庞 垚夫" userId="0f0109ef91b7223a" providerId="LiveId" clId="{373DF66A-495A-460A-9BB6-7C45AA67795B}" dt="2020-12-18T05:51:21.902" v="3412" actId="20577"/>
          <ac:spMkLst>
            <pc:docMk/>
            <pc:sldMk cId="1161536533" sldId="452"/>
            <ac:spMk id="3" creationId="{6BCBA2F5-5E43-49E2-B55A-A6D69A72F8C8}"/>
          </ac:spMkLst>
        </pc:spChg>
      </pc:sldChg>
      <pc:sldChg chg="addSp delSp modSp mod delAnim modAnim">
        <pc:chgData name="庞 垚夫" userId="0f0109ef91b7223a" providerId="LiveId" clId="{373DF66A-495A-460A-9BB6-7C45AA67795B}" dt="2020-12-02T08:51:11.519" v="408" actId="478"/>
        <pc:sldMkLst>
          <pc:docMk/>
          <pc:sldMk cId="2687144865" sldId="474"/>
        </pc:sldMkLst>
        <pc:picChg chg="add del mod">
          <ac:chgData name="庞 垚夫" userId="0f0109ef91b7223a" providerId="LiveId" clId="{373DF66A-495A-460A-9BB6-7C45AA67795B}" dt="2020-12-02T08:51:11.519" v="408" actId="478"/>
          <ac:picMkLst>
            <pc:docMk/>
            <pc:sldMk cId="2687144865" sldId="474"/>
            <ac:picMk id="3" creationId="{D4DD7354-998C-41F7-9CC7-5F5F9319E6B4}"/>
          </ac:picMkLst>
        </pc:picChg>
      </pc:sldChg>
      <pc:sldChg chg="modSp">
        <pc:chgData name="庞 垚夫" userId="0f0109ef91b7223a" providerId="LiveId" clId="{373DF66A-495A-460A-9BB6-7C45AA67795B}" dt="2020-12-03T06:00:55.798" v="610" actId="20577"/>
        <pc:sldMkLst>
          <pc:docMk/>
          <pc:sldMk cId="1269502546" sldId="501"/>
        </pc:sldMkLst>
        <pc:spChg chg="mod">
          <ac:chgData name="庞 垚夫" userId="0f0109ef91b7223a" providerId="LiveId" clId="{373DF66A-495A-460A-9BB6-7C45AA67795B}" dt="2020-12-03T06:00:55.798" v="610" actId="20577"/>
          <ac:spMkLst>
            <pc:docMk/>
            <pc:sldMk cId="1269502546" sldId="501"/>
            <ac:spMk id="4" creationId="{4DF5B439-EF80-43C6-B4DD-8F6DB779A5F1}"/>
          </ac:spMkLst>
        </pc:spChg>
      </pc:sldChg>
      <pc:sldChg chg="modSp mod modAnim">
        <pc:chgData name="庞 垚夫" userId="0f0109ef91b7223a" providerId="LiveId" clId="{373DF66A-495A-460A-9BB6-7C45AA67795B}" dt="2020-12-02T17:58:18.596" v="427" actId="14100"/>
        <pc:sldMkLst>
          <pc:docMk/>
          <pc:sldMk cId="954435686" sldId="509"/>
        </pc:sldMkLst>
        <pc:spChg chg="mod">
          <ac:chgData name="庞 垚夫" userId="0f0109ef91b7223a" providerId="LiveId" clId="{373DF66A-495A-460A-9BB6-7C45AA67795B}" dt="2020-12-02T17:58:18.596" v="427" actId="14100"/>
          <ac:spMkLst>
            <pc:docMk/>
            <pc:sldMk cId="954435686" sldId="509"/>
            <ac:spMk id="4" creationId="{BA72ABAE-1F93-4AC7-9040-20149B8AA324}"/>
          </ac:spMkLst>
        </pc:spChg>
        <pc:spChg chg="mod">
          <ac:chgData name="庞 垚夫" userId="0f0109ef91b7223a" providerId="LiveId" clId="{373DF66A-495A-460A-9BB6-7C45AA67795B}" dt="2020-12-02T17:57:11.102" v="413" actId="20577"/>
          <ac:spMkLst>
            <pc:docMk/>
            <pc:sldMk cId="954435686" sldId="509"/>
            <ac:spMk id="6" creationId="{D5E07D1D-AEDF-4F4B-B853-1DFF7CA58C69}"/>
          </ac:spMkLst>
        </pc:spChg>
      </pc:sldChg>
      <pc:sldChg chg="addSp modSp mod">
        <pc:chgData name="庞 垚夫" userId="0f0109ef91b7223a" providerId="LiveId" clId="{373DF66A-495A-460A-9BB6-7C45AA67795B}" dt="2020-12-02T16:21:21.110" v="410" actId="14100"/>
        <pc:sldMkLst>
          <pc:docMk/>
          <pc:sldMk cId="2128592135" sldId="514"/>
        </pc:sldMkLst>
        <pc:spChg chg="mod">
          <ac:chgData name="庞 垚夫" userId="0f0109ef91b7223a" providerId="LiveId" clId="{373DF66A-495A-460A-9BB6-7C45AA67795B}" dt="2020-12-02T16:21:21.110" v="410" actId="14100"/>
          <ac:spMkLst>
            <pc:docMk/>
            <pc:sldMk cId="2128592135" sldId="514"/>
            <ac:spMk id="3" creationId="{581BEF32-5A15-4FFA-B23F-8129E98FC461}"/>
          </ac:spMkLst>
        </pc:spChg>
        <pc:picChg chg="mod ord">
          <ac:chgData name="庞 垚夫" userId="0f0109ef91b7223a" providerId="LiveId" clId="{373DF66A-495A-460A-9BB6-7C45AA67795B}" dt="2020-12-02T07:04:55.754" v="372" actId="1076"/>
          <ac:picMkLst>
            <pc:docMk/>
            <pc:sldMk cId="2128592135" sldId="514"/>
            <ac:picMk id="4" creationId="{AD753FB8-361B-4A73-BB2B-0C835E9E4414}"/>
          </ac:picMkLst>
        </pc:picChg>
        <pc:picChg chg="add mod">
          <ac:chgData name="庞 垚夫" userId="0f0109ef91b7223a" providerId="LiveId" clId="{373DF66A-495A-460A-9BB6-7C45AA67795B}" dt="2020-12-02T07:05:51.086" v="374" actId="732"/>
          <ac:picMkLst>
            <pc:docMk/>
            <pc:sldMk cId="2128592135" sldId="514"/>
            <ac:picMk id="5" creationId="{6E622807-2BF0-47D1-A245-67681A47ECA4}"/>
          </ac:picMkLst>
        </pc:picChg>
      </pc:sldChg>
      <pc:sldChg chg="modSp mod">
        <pc:chgData name="庞 垚夫" userId="0f0109ef91b7223a" providerId="LiveId" clId="{373DF66A-495A-460A-9BB6-7C45AA67795B}" dt="2020-12-02T17:58:59.519" v="428" actId="14100"/>
        <pc:sldMkLst>
          <pc:docMk/>
          <pc:sldMk cId="188378427" sldId="515"/>
        </pc:sldMkLst>
        <pc:spChg chg="mod">
          <ac:chgData name="庞 垚夫" userId="0f0109ef91b7223a" providerId="LiveId" clId="{373DF66A-495A-460A-9BB6-7C45AA67795B}" dt="2020-12-02T17:58:59.519" v="428" actId="14100"/>
          <ac:spMkLst>
            <pc:docMk/>
            <pc:sldMk cId="188378427" sldId="515"/>
            <ac:spMk id="5" creationId="{B760C9A1-633B-4064-A031-3804E385D876}"/>
          </ac:spMkLst>
        </pc:spChg>
      </pc:sldChg>
      <pc:sldChg chg="ord">
        <pc:chgData name="庞 垚夫" userId="0f0109ef91b7223a" providerId="LiveId" clId="{373DF66A-495A-460A-9BB6-7C45AA67795B}" dt="2020-12-02T19:14:54.981" v="542"/>
        <pc:sldMkLst>
          <pc:docMk/>
          <pc:sldMk cId="1401744075" sldId="517"/>
        </pc:sldMkLst>
      </pc:sldChg>
      <pc:sldChg chg="modSp mod ord modAnim">
        <pc:chgData name="庞 垚夫" userId="0f0109ef91b7223a" providerId="LiveId" clId="{373DF66A-495A-460A-9BB6-7C45AA67795B}" dt="2020-12-03T16:34:51.371" v="652" actId="20577"/>
        <pc:sldMkLst>
          <pc:docMk/>
          <pc:sldMk cId="894780609" sldId="518"/>
        </pc:sldMkLst>
        <pc:spChg chg="mod">
          <ac:chgData name="庞 垚夫" userId="0f0109ef91b7223a" providerId="LiveId" clId="{373DF66A-495A-460A-9BB6-7C45AA67795B}" dt="2020-12-03T16:34:51.371" v="652" actId="20577"/>
          <ac:spMkLst>
            <pc:docMk/>
            <pc:sldMk cId="894780609" sldId="518"/>
            <ac:spMk id="2" creationId="{B6DC567C-F907-4C10-A303-5A5775576CED}"/>
          </ac:spMkLst>
        </pc:spChg>
        <pc:spChg chg="mod">
          <ac:chgData name="庞 垚夫" userId="0f0109ef91b7223a" providerId="LiveId" clId="{373DF66A-495A-460A-9BB6-7C45AA67795B}" dt="2020-12-02T07:17:29.467" v="406" actId="20577"/>
          <ac:spMkLst>
            <pc:docMk/>
            <pc:sldMk cId="894780609" sldId="518"/>
            <ac:spMk id="3" creationId="{581BEF32-5A15-4FFA-B23F-8129E98FC461}"/>
          </ac:spMkLst>
        </pc:spChg>
      </pc:sldChg>
      <pc:sldChg chg="modSp">
        <pc:chgData name="庞 垚夫" userId="0f0109ef91b7223a" providerId="LiveId" clId="{373DF66A-495A-460A-9BB6-7C45AA67795B}" dt="2020-12-18T21:40:47.853" v="3468" actId="14100"/>
        <pc:sldMkLst>
          <pc:docMk/>
          <pc:sldMk cId="2242765913" sldId="522"/>
        </pc:sldMkLst>
        <pc:picChg chg="mod">
          <ac:chgData name="庞 垚夫" userId="0f0109ef91b7223a" providerId="LiveId" clId="{373DF66A-495A-460A-9BB6-7C45AA67795B}" dt="2020-12-18T21:40:47.853" v="3468" actId="14100"/>
          <ac:picMkLst>
            <pc:docMk/>
            <pc:sldMk cId="2242765913" sldId="522"/>
            <ac:picMk id="68610" creationId="{DA7C0B56-943B-4759-9592-73B30056C8CE}"/>
          </ac:picMkLst>
        </pc:picChg>
      </pc:sldChg>
      <pc:sldChg chg="modSp ord modAnim">
        <pc:chgData name="庞 垚夫" userId="0f0109ef91b7223a" providerId="LiveId" clId="{373DF66A-495A-460A-9BB6-7C45AA67795B}" dt="2020-12-03T19:50:45.942" v="727" actId="20577"/>
        <pc:sldMkLst>
          <pc:docMk/>
          <pc:sldMk cId="1215804785" sldId="525"/>
        </pc:sldMkLst>
        <pc:spChg chg="mod">
          <ac:chgData name="庞 垚夫" userId="0f0109ef91b7223a" providerId="LiveId" clId="{373DF66A-495A-460A-9BB6-7C45AA67795B}" dt="2020-12-03T19:50:30.863" v="711" actId="20577"/>
          <ac:spMkLst>
            <pc:docMk/>
            <pc:sldMk cId="1215804785" sldId="525"/>
            <ac:spMk id="2" creationId="{B6DC567C-F907-4C10-A303-5A5775576CED}"/>
          </ac:spMkLst>
        </pc:spChg>
        <pc:spChg chg="mod">
          <ac:chgData name="庞 垚夫" userId="0f0109ef91b7223a" providerId="LiveId" clId="{373DF66A-495A-460A-9BB6-7C45AA67795B}" dt="2020-12-03T19:50:45.942" v="727" actId="20577"/>
          <ac:spMkLst>
            <pc:docMk/>
            <pc:sldMk cId="1215804785" sldId="525"/>
            <ac:spMk id="3" creationId="{581BEF32-5A15-4FFA-B23F-8129E98FC461}"/>
          </ac:spMkLst>
        </pc:spChg>
      </pc:sldChg>
      <pc:sldChg chg="modSp mod">
        <pc:chgData name="庞 垚夫" userId="0f0109ef91b7223a" providerId="LiveId" clId="{373DF66A-495A-460A-9BB6-7C45AA67795B}" dt="2020-12-20T01:23:40.315" v="3470" actId="1076"/>
        <pc:sldMkLst>
          <pc:docMk/>
          <pc:sldMk cId="3322042703" sldId="529"/>
        </pc:sldMkLst>
        <pc:picChg chg="mod">
          <ac:chgData name="庞 垚夫" userId="0f0109ef91b7223a" providerId="LiveId" clId="{373DF66A-495A-460A-9BB6-7C45AA67795B}" dt="2020-12-20T01:23:37.377" v="3469" actId="1076"/>
          <ac:picMkLst>
            <pc:docMk/>
            <pc:sldMk cId="3322042703" sldId="529"/>
            <ac:picMk id="4" creationId="{AD753FB8-361B-4A73-BB2B-0C835E9E4414}"/>
          </ac:picMkLst>
        </pc:picChg>
        <pc:picChg chg="mod">
          <ac:chgData name="庞 垚夫" userId="0f0109ef91b7223a" providerId="LiveId" clId="{373DF66A-495A-460A-9BB6-7C45AA67795B}" dt="2020-12-20T01:23:40.315" v="3470" actId="1076"/>
          <ac:picMkLst>
            <pc:docMk/>
            <pc:sldMk cId="3322042703" sldId="529"/>
            <ac:picMk id="6" creationId="{807845C2-4B8D-4C9A-9119-DDC64769357F}"/>
          </ac:picMkLst>
        </pc:picChg>
      </pc:sldChg>
      <pc:sldChg chg="modSp modAnim">
        <pc:chgData name="庞 垚夫" userId="0f0109ef91b7223a" providerId="LiveId" clId="{373DF66A-495A-460A-9BB6-7C45AA67795B}" dt="2020-12-10T22:48:45.229" v="743" actId="20577"/>
        <pc:sldMkLst>
          <pc:docMk/>
          <pc:sldMk cId="156444994" sldId="573"/>
        </pc:sldMkLst>
        <pc:spChg chg="mod">
          <ac:chgData name="庞 垚夫" userId="0f0109ef91b7223a" providerId="LiveId" clId="{373DF66A-495A-460A-9BB6-7C45AA67795B}" dt="2020-12-10T22:48:45.229" v="743" actId="20577"/>
          <ac:spMkLst>
            <pc:docMk/>
            <pc:sldMk cId="156444994" sldId="573"/>
            <ac:spMk id="3" creationId="{581BEF32-5A15-4FFA-B23F-8129E98FC461}"/>
          </ac:spMkLst>
        </pc:spChg>
      </pc:sldChg>
      <pc:sldChg chg="modSp">
        <pc:chgData name="庞 垚夫" userId="0f0109ef91b7223a" providerId="LiveId" clId="{373DF66A-495A-460A-9BB6-7C45AA67795B}" dt="2020-12-10T22:49:43.397" v="745" actId="255"/>
        <pc:sldMkLst>
          <pc:docMk/>
          <pc:sldMk cId="1505436546" sldId="575"/>
        </pc:sldMkLst>
        <pc:spChg chg="mod">
          <ac:chgData name="庞 垚夫" userId="0f0109ef91b7223a" providerId="LiveId" clId="{373DF66A-495A-460A-9BB6-7C45AA67795B}" dt="2020-12-10T22:49:43.397" v="745" actId="255"/>
          <ac:spMkLst>
            <pc:docMk/>
            <pc:sldMk cId="1505436546" sldId="575"/>
            <ac:spMk id="3" creationId="{152DDB1C-883E-449C-8586-6E640F1991A3}"/>
          </ac:spMkLst>
        </pc:spChg>
      </pc:sldChg>
      <pc:sldChg chg="modSp modAnim">
        <pc:chgData name="庞 垚夫" userId="0f0109ef91b7223a" providerId="LiveId" clId="{373DF66A-495A-460A-9BB6-7C45AA67795B}" dt="2020-12-10T22:50:48.514" v="749"/>
        <pc:sldMkLst>
          <pc:docMk/>
          <pc:sldMk cId="1392656015" sldId="576"/>
        </pc:sldMkLst>
        <pc:spChg chg="mod">
          <ac:chgData name="庞 垚夫" userId="0f0109ef91b7223a" providerId="LiveId" clId="{373DF66A-495A-460A-9BB6-7C45AA67795B}" dt="2020-12-10T22:50:39.266" v="748" actId="20577"/>
          <ac:spMkLst>
            <pc:docMk/>
            <pc:sldMk cId="1392656015" sldId="576"/>
            <ac:spMk id="3" creationId="{152DDB1C-883E-449C-8586-6E640F1991A3}"/>
          </ac:spMkLst>
        </pc:spChg>
      </pc:sldChg>
      <pc:sldChg chg="modSp">
        <pc:chgData name="庞 垚夫" userId="0f0109ef91b7223a" providerId="LiveId" clId="{373DF66A-495A-460A-9BB6-7C45AA67795B}" dt="2020-12-10T22:51:23.397" v="751" actId="255"/>
        <pc:sldMkLst>
          <pc:docMk/>
          <pc:sldMk cId="2076240141" sldId="577"/>
        </pc:sldMkLst>
        <pc:spChg chg="mod">
          <ac:chgData name="庞 垚夫" userId="0f0109ef91b7223a" providerId="LiveId" clId="{373DF66A-495A-460A-9BB6-7C45AA67795B}" dt="2020-12-10T22:51:23.397" v="751" actId="255"/>
          <ac:spMkLst>
            <pc:docMk/>
            <pc:sldMk cId="2076240141" sldId="577"/>
            <ac:spMk id="3" creationId="{152DDB1C-883E-449C-8586-6E640F1991A3}"/>
          </ac:spMkLst>
        </pc:spChg>
      </pc:sldChg>
      <pc:sldChg chg="modSp">
        <pc:chgData name="庞 垚夫" userId="0f0109ef91b7223a" providerId="LiveId" clId="{373DF66A-495A-460A-9BB6-7C45AA67795B}" dt="2020-12-10T22:51:42.760" v="752" actId="2711"/>
        <pc:sldMkLst>
          <pc:docMk/>
          <pc:sldMk cId="1669273880" sldId="578"/>
        </pc:sldMkLst>
        <pc:spChg chg="mod">
          <ac:chgData name="庞 垚夫" userId="0f0109ef91b7223a" providerId="LiveId" clId="{373DF66A-495A-460A-9BB6-7C45AA67795B}" dt="2020-12-10T22:51:42.760" v="752" actId="2711"/>
          <ac:spMkLst>
            <pc:docMk/>
            <pc:sldMk cId="1669273880" sldId="578"/>
            <ac:spMk id="3" creationId="{152DDB1C-883E-449C-8586-6E640F1991A3}"/>
          </ac:spMkLst>
        </pc:spChg>
      </pc:sldChg>
      <pc:sldChg chg="modSp">
        <pc:chgData name="庞 垚夫" userId="0f0109ef91b7223a" providerId="LiveId" clId="{373DF66A-495A-460A-9BB6-7C45AA67795B}" dt="2020-12-10T22:51:59.918" v="753" actId="2711"/>
        <pc:sldMkLst>
          <pc:docMk/>
          <pc:sldMk cId="1039002078" sldId="579"/>
        </pc:sldMkLst>
        <pc:spChg chg="mod">
          <ac:chgData name="庞 垚夫" userId="0f0109ef91b7223a" providerId="LiveId" clId="{373DF66A-495A-460A-9BB6-7C45AA67795B}" dt="2020-12-10T22:51:59.918" v="753" actId="2711"/>
          <ac:spMkLst>
            <pc:docMk/>
            <pc:sldMk cId="1039002078" sldId="579"/>
            <ac:spMk id="3" creationId="{152DDB1C-883E-449C-8586-6E640F1991A3}"/>
          </ac:spMkLst>
        </pc:spChg>
      </pc:sldChg>
      <pc:sldChg chg="modSp mod modAnim">
        <pc:chgData name="庞 垚夫" userId="0f0109ef91b7223a" providerId="LiveId" clId="{373DF66A-495A-460A-9BB6-7C45AA67795B}" dt="2020-12-15T07:05:14.987" v="999" actId="207"/>
        <pc:sldMkLst>
          <pc:docMk/>
          <pc:sldMk cId="4089842382" sldId="580"/>
        </pc:sldMkLst>
        <pc:spChg chg="mod">
          <ac:chgData name="庞 垚夫" userId="0f0109ef91b7223a" providerId="LiveId" clId="{373DF66A-495A-460A-9BB6-7C45AA67795B}" dt="2020-12-15T07:05:14.987" v="999" actId="207"/>
          <ac:spMkLst>
            <pc:docMk/>
            <pc:sldMk cId="4089842382" sldId="580"/>
            <ac:spMk id="3" creationId="{152DDB1C-883E-449C-8586-6E640F1991A3}"/>
          </ac:spMkLst>
        </pc:spChg>
      </pc:sldChg>
      <pc:sldChg chg="modSp modAnim">
        <pc:chgData name="庞 垚夫" userId="0f0109ef91b7223a" providerId="LiveId" clId="{373DF66A-495A-460A-9BB6-7C45AA67795B}" dt="2020-12-15T07:11:17.405" v="1004" actId="255"/>
        <pc:sldMkLst>
          <pc:docMk/>
          <pc:sldMk cId="2803367245" sldId="581"/>
        </pc:sldMkLst>
        <pc:spChg chg="mod">
          <ac:chgData name="庞 垚夫" userId="0f0109ef91b7223a" providerId="LiveId" clId="{373DF66A-495A-460A-9BB6-7C45AA67795B}" dt="2020-12-15T07:11:17.405" v="1004" actId="255"/>
          <ac:spMkLst>
            <pc:docMk/>
            <pc:sldMk cId="2803367245" sldId="581"/>
            <ac:spMk id="3" creationId="{152DDB1C-883E-449C-8586-6E640F1991A3}"/>
          </ac:spMkLst>
        </pc:spChg>
      </pc:sldChg>
      <pc:sldChg chg="modSp modAnim">
        <pc:chgData name="庞 垚夫" userId="0f0109ef91b7223a" providerId="LiveId" clId="{373DF66A-495A-460A-9BB6-7C45AA67795B}" dt="2020-12-15T07:13:23.637" v="1007" actId="20577"/>
        <pc:sldMkLst>
          <pc:docMk/>
          <pc:sldMk cId="1593404886" sldId="582"/>
        </pc:sldMkLst>
        <pc:spChg chg="mod">
          <ac:chgData name="庞 垚夫" userId="0f0109ef91b7223a" providerId="LiveId" clId="{373DF66A-495A-460A-9BB6-7C45AA67795B}" dt="2020-12-15T07:13:23.637" v="1007" actId="20577"/>
          <ac:spMkLst>
            <pc:docMk/>
            <pc:sldMk cId="1593404886" sldId="582"/>
            <ac:spMk id="3" creationId="{152DDB1C-883E-449C-8586-6E640F1991A3}"/>
          </ac:spMkLst>
        </pc:spChg>
      </pc:sldChg>
      <pc:sldChg chg="modSp ord modAnim">
        <pc:chgData name="庞 垚夫" userId="0f0109ef91b7223a" providerId="LiveId" clId="{373DF66A-495A-460A-9BB6-7C45AA67795B}" dt="2020-12-15T07:14:27.153" v="1009"/>
        <pc:sldMkLst>
          <pc:docMk/>
          <pc:sldMk cId="1814805710" sldId="583"/>
        </pc:sldMkLst>
        <pc:spChg chg="mod">
          <ac:chgData name="庞 垚夫" userId="0f0109ef91b7223a" providerId="LiveId" clId="{373DF66A-495A-460A-9BB6-7C45AA67795B}" dt="2020-12-14T08:49:05.589" v="851" actId="20577"/>
          <ac:spMkLst>
            <pc:docMk/>
            <pc:sldMk cId="1814805710" sldId="583"/>
            <ac:spMk id="3" creationId="{152DDB1C-883E-449C-8586-6E640F1991A3}"/>
          </ac:spMkLst>
        </pc:spChg>
      </pc:sldChg>
      <pc:sldChg chg="modSp modAnim">
        <pc:chgData name="庞 垚夫" userId="0f0109ef91b7223a" providerId="LiveId" clId="{373DF66A-495A-460A-9BB6-7C45AA67795B}" dt="2020-12-14T08:50:42.776" v="860"/>
        <pc:sldMkLst>
          <pc:docMk/>
          <pc:sldMk cId="150886968" sldId="584"/>
        </pc:sldMkLst>
        <pc:spChg chg="mod">
          <ac:chgData name="庞 垚夫" userId="0f0109ef91b7223a" providerId="LiveId" clId="{373DF66A-495A-460A-9BB6-7C45AA67795B}" dt="2020-12-14T08:50:26.583" v="858" actId="20577"/>
          <ac:spMkLst>
            <pc:docMk/>
            <pc:sldMk cId="150886968" sldId="584"/>
            <ac:spMk id="3" creationId="{152DDB1C-883E-449C-8586-6E640F1991A3}"/>
          </ac:spMkLst>
        </pc:spChg>
      </pc:sldChg>
      <pc:sldChg chg="modSp modAnim">
        <pc:chgData name="庞 垚夫" userId="0f0109ef91b7223a" providerId="LiveId" clId="{373DF66A-495A-460A-9BB6-7C45AA67795B}" dt="2020-12-14T08:52:06.723" v="866"/>
        <pc:sldMkLst>
          <pc:docMk/>
          <pc:sldMk cId="3681606947" sldId="585"/>
        </pc:sldMkLst>
        <pc:spChg chg="mod">
          <ac:chgData name="庞 垚夫" userId="0f0109ef91b7223a" providerId="LiveId" clId="{373DF66A-495A-460A-9BB6-7C45AA67795B}" dt="2020-12-14T08:52:00.476" v="865" actId="255"/>
          <ac:spMkLst>
            <pc:docMk/>
            <pc:sldMk cId="3681606947" sldId="585"/>
            <ac:spMk id="3" creationId="{152DDB1C-883E-449C-8586-6E640F1991A3}"/>
          </ac:spMkLst>
        </pc:spChg>
      </pc:sldChg>
      <pc:sldChg chg="modSp modAnim">
        <pc:chgData name="庞 垚夫" userId="0f0109ef91b7223a" providerId="LiveId" clId="{373DF66A-495A-460A-9BB6-7C45AA67795B}" dt="2020-12-12T06:44:45.674" v="812" actId="20577"/>
        <pc:sldMkLst>
          <pc:docMk/>
          <pc:sldMk cId="239810061" sldId="587"/>
        </pc:sldMkLst>
        <pc:spChg chg="mod">
          <ac:chgData name="庞 垚夫" userId="0f0109ef91b7223a" providerId="LiveId" clId="{373DF66A-495A-460A-9BB6-7C45AA67795B}" dt="2020-12-12T06:44:45.674" v="812" actId="20577"/>
          <ac:spMkLst>
            <pc:docMk/>
            <pc:sldMk cId="239810061" sldId="587"/>
            <ac:spMk id="3" creationId="{152DDB1C-883E-449C-8586-6E640F1991A3}"/>
          </ac:spMkLst>
        </pc:spChg>
      </pc:sldChg>
      <pc:sldChg chg="modSp">
        <pc:chgData name="庞 垚夫" userId="0f0109ef91b7223a" providerId="LiveId" clId="{373DF66A-495A-460A-9BB6-7C45AA67795B}" dt="2020-12-12T06:45:33.743" v="817" actId="255"/>
        <pc:sldMkLst>
          <pc:docMk/>
          <pc:sldMk cId="786336763" sldId="588"/>
        </pc:sldMkLst>
        <pc:spChg chg="mod">
          <ac:chgData name="庞 垚夫" userId="0f0109ef91b7223a" providerId="LiveId" clId="{373DF66A-495A-460A-9BB6-7C45AA67795B}" dt="2020-12-12T06:45:33.743" v="817" actId="255"/>
          <ac:spMkLst>
            <pc:docMk/>
            <pc:sldMk cId="786336763" sldId="588"/>
            <ac:spMk id="3" creationId="{152DDB1C-883E-449C-8586-6E640F1991A3}"/>
          </ac:spMkLst>
        </pc:spChg>
      </pc:sldChg>
      <pc:sldChg chg="modSp mod modAnim">
        <pc:chgData name="庞 垚夫" userId="0f0109ef91b7223a" providerId="LiveId" clId="{373DF66A-495A-460A-9BB6-7C45AA67795B}" dt="2020-12-12T06:45:15.185" v="815"/>
        <pc:sldMkLst>
          <pc:docMk/>
          <pc:sldMk cId="2356460528" sldId="589"/>
        </pc:sldMkLst>
        <pc:spChg chg="mod">
          <ac:chgData name="庞 垚夫" userId="0f0109ef91b7223a" providerId="LiveId" clId="{373DF66A-495A-460A-9BB6-7C45AA67795B}" dt="2020-12-12T06:45:04.783" v="814" actId="255"/>
          <ac:spMkLst>
            <pc:docMk/>
            <pc:sldMk cId="2356460528" sldId="589"/>
            <ac:spMk id="3" creationId="{152DDB1C-883E-449C-8586-6E640F1991A3}"/>
          </ac:spMkLst>
        </pc:spChg>
      </pc:sldChg>
      <pc:sldChg chg="modSp mod modAnim">
        <pc:chgData name="庞 垚夫" userId="0f0109ef91b7223a" providerId="LiveId" clId="{373DF66A-495A-460A-9BB6-7C45AA67795B}" dt="2020-12-15T07:03:38.588" v="994" actId="1076"/>
        <pc:sldMkLst>
          <pc:docMk/>
          <pc:sldMk cId="3696431935" sldId="590"/>
        </pc:sldMkLst>
        <pc:spChg chg="mod">
          <ac:chgData name="庞 垚夫" userId="0f0109ef91b7223a" providerId="LiveId" clId="{373DF66A-495A-460A-9BB6-7C45AA67795B}" dt="2020-12-15T07:03:38.588" v="994" actId="1076"/>
          <ac:spMkLst>
            <pc:docMk/>
            <pc:sldMk cId="3696431935" sldId="590"/>
            <ac:spMk id="3" creationId="{581BEF32-5A15-4FFA-B23F-8129E98FC461}"/>
          </ac:spMkLst>
        </pc:spChg>
        <pc:picChg chg="mod">
          <ac:chgData name="庞 垚夫" userId="0f0109ef91b7223a" providerId="LiveId" clId="{373DF66A-495A-460A-9BB6-7C45AA67795B}" dt="2020-12-15T07:03:31.027" v="993" actId="1076"/>
          <ac:picMkLst>
            <pc:docMk/>
            <pc:sldMk cId="3696431935" sldId="590"/>
            <ac:picMk id="4" creationId="{AD753FB8-361B-4A73-BB2B-0C835E9E4414}"/>
          </ac:picMkLst>
        </pc:picChg>
      </pc:sldChg>
      <pc:sldChg chg="modSp mod ord modAnim">
        <pc:chgData name="庞 垚夫" userId="0f0109ef91b7223a" providerId="LiveId" clId="{373DF66A-495A-460A-9BB6-7C45AA67795B}" dt="2020-12-15T07:17:43.757" v="1017"/>
        <pc:sldMkLst>
          <pc:docMk/>
          <pc:sldMk cId="975152129" sldId="591"/>
        </pc:sldMkLst>
        <pc:spChg chg="mod">
          <ac:chgData name="庞 垚夫" userId="0f0109ef91b7223a" providerId="LiveId" clId="{373DF66A-495A-460A-9BB6-7C45AA67795B}" dt="2020-12-12T06:43:22.323" v="808" actId="255"/>
          <ac:spMkLst>
            <pc:docMk/>
            <pc:sldMk cId="975152129" sldId="591"/>
            <ac:spMk id="2" creationId="{B6DC567C-F907-4C10-A303-5A5775576CED}"/>
          </ac:spMkLst>
        </pc:spChg>
        <pc:spChg chg="mod">
          <ac:chgData name="庞 垚夫" userId="0f0109ef91b7223a" providerId="LiveId" clId="{373DF66A-495A-460A-9BB6-7C45AA67795B}" dt="2020-12-14T16:57:44.654" v="972" actId="20577"/>
          <ac:spMkLst>
            <pc:docMk/>
            <pc:sldMk cId="975152129" sldId="591"/>
            <ac:spMk id="3" creationId="{581BEF32-5A15-4FFA-B23F-8129E98FC461}"/>
          </ac:spMkLst>
        </pc:spChg>
        <pc:picChg chg="mod">
          <ac:chgData name="庞 垚夫" userId="0f0109ef91b7223a" providerId="LiveId" clId="{373DF66A-495A-460A-9BB6-7C45AA67795B}" dt="2020-12-14T16:57:38.228" v="971" actId="1076"/>
          <ac:picMkLst>
            <pc:docMk/>
            <pc:sldMk cId="975152129" sldId="591"/>
            <ac:picMk id="4" creationId="{AD753FB8-361B-4A73-BB2B-0C835E9E4414}"/>
          </ac:picMkLst>
        </pc:picChg>
      </pc:sldChg>
      <pc:sldChg chg="modSp mod ord modAnim">
        <pc:chgData name="庞 垚夫" userId="0f0109ef91b7223a" providerId="LiveId" clId="{373DF66A-495A-460A-9BB6-7C45AA67795B}" dt="2020-12-17T16:57:53.247" v="2043" actId="20577"/>
        <pc:sldMkLst>
          <pc:docMk/>
          <pc:sldMk cId="488203192" sldId="592"/>
        </pc:sldMkLst>
        <pc:spChg chg="mod">
          <ac:chgData name="庞 垚夫" userId="0f0109ef91b7223a" providerId="LiveId" clId="{373DF66A-495A-460A-9BB6-7C45AA67795B}" dt="2020-12-17T07:56:28.167" v="2003" actId="20577"/>
          <ac:spMkLst>
            <pc:docMk/>
            <pc:sldMk cId="488203192" sldId="592"/>
            <ac:spMk id="2" creationId="{B6DC567C-F907-4C10-A303-5A5775576CED}"/>
          </ac:spMkLst>
        </pc:spChg>
        <pc:spChg chg="mod">
          <ac:chgData name="庞 垚夫" userId="0f0109ef91b7223a" providerId="LiveId" clId="{373DF66A-495A-460A-9BB6-7C45AA67795B}" dt="2020-12-17T16:57:53.247" v="2043" actId="20577"/>
          <ac:spMkLst>
            <pc:docMk/>
            <pc:sldMk cId="488203192" sldId="592"/>
            <ac:spMk id="3" creationId="{581BEF32-5A15-4FFA-B23F-8129E98FC461}"/>
          </ac:spMkLst>
        </pc:spChg>
        <pc:picChg chg="mod">
          <ac:chgData name="庞 垚夫" userId="0f0109ef91b7223a" providerId="LiveId" clId="{373DF66A-495A-460A-9BB6-7C45AA67795B}" dt="2020-12-17T16:57:43.706" v="2042" actId="1076"/>
          <ac:picMkLst>
            <pc:docMk/>
            <pc:sldMk cId="488203192" sldId="592"/>
            <ac:picMk id="4" creationId="{AD753FB8-361B-4A73-BB2B-0C835E9E4414}"/>
          </ac:picMkLst>
        </pc:picChg>
      </pc:sldChg>
      <pc:sldChg chg="addSp delSp modSp mod ord">
        <pc:chgData name="庞 垚夫" userId="0f0109ef91b7223a" providerId="LiveId" clId="{373DF66A-495A-460A-9BB6-7C45AA67795B}" dt="2020-12-20T03:03:02.557" v="4124" actId="20577"/>
        <pc:sldMkLst>
          <pc:docMk/>
          <pc:sldMk cId="2636133871" sldId="593"/>
        </pc:sldMkLst>
        <pc:spChg chg="mod">
          <ac:chgData name="庞 垚夫" userId="0f0109ef91b7223a" providerId="LiveId" clId="{373DF66A-495A-460A-9BB6-7C45AA67795B}" dt="2020-12-18T04:50:52.050" v="3000" actId="14100"/>
          <ac:spMkLst>
            <pc:docMk/>
            <pc:sldMk cId="2636133871" sldId="593"/>
            <ac:spMk id="3" creationId="{152DDB1C-883E-449C-8586-6E640F1991A3}"/>
          </ac:spMkLst>
        </pc:spChg>
        <pc:spChg chg="add mod">
          <ac:chgData name="庞 垚夫" userId="0f0109ef91b7223a" providerId="LiveId" clId="{373DF66A-495A-460A-9BB6-7C45AA67795B}" dt="2020-12-18T05:12:05.098" v="3078" actId="1076"/>
          <ac:spMkLst>
            <pc:docMk/>
            <pc:sldMk cId="2636133871" sldId="593"/>
            <ac:spMk id="5" creationId="{6344FDDA-88EA-4715-8427-A9D6A2870D36}"/>
          </ac:spMkLst>
        </pc:spChg>
        <pc:spChg chg="add del mod">
          <ac:chgData name="庞 垚夫" userId="0f0109ef91b7223a" providerId="LiveId" clId="{373DF66A-495A-460A-9BB6-7C45AA67795B}" dt="2020-12-18T01:05:36.108" v="2607"/>
          <ac:spMkLst>
            <pc:docMk/>
            <pc:sldMk cId="2636133871" sldId="593"/>
            <ac:spMk id="5" creationId="{AEA8B7E3-2EE5-43AE-93E4-C4C44C2F866C}"/>
          </ac:spMkLst>
        </pc:spChg>
        <pc:spChg chg="add del">
          <ac:chgData name="庞 垚夫" userId="0f0109ef91b7223a" providerId="LiveId" clId="{373DF66A-495A-460A-9BB6-7C45AA67795B}" dt="2020-12-18T01:05:36.103" v="2605" actId="21"/>
          <ac:spMkLst>
            <pc:docMk/>
            <pc:sldMk cId="2636133871" sldId="593"/>
            <ac:spMk id="7" creationId="{AC883576-4932-4A22-9CFB-512625ED7C81}"/>
          </ac:spMkLst>
        </pc:spChg>
        <pc:spChg chg="add mod">
          <ac:chgData name="庞 垚夫" userId="0f0109ef91b7223a" providerId="LiveId" clId="{373DF66A-495A-460A-9BB6-7C45AA67795B}" dt="2020-12-18T05:19:41.301" v="3176" actId="20577"/>
          <ac:spMkLst>
            <pc:docMk/>
            <pc:sldMk cId="2636133871" sldId="593"/>
            <ac:spMk id="8" creationId="{6650B0B2-D077-4723-8938-3741CD872823}"/>
          </ac:spMkLst>
        </pc:spChg>
        <pc:spChg chg="add mod ord">
          <ac:chgData name="庞 垚夫" userId="0f0109ef91b7223a" providerId="LiveId" clId="{373DF66A-495A-460A-9BB6-7C45AA67795B}" dt="2020-12-18T18:55:31.110" v="3465" actId="1076"/>
          <ac:spMkLst>
            <pc:docMk/>
            <pc:sldMk cId="2636133871" sldId="593"/>
            <ac:spMk id="9" creationId="{3B048218-7A0A-4882-9A6D-2D0B097C78B2}"/>
          </ac:spMkLst>
        </pc:spChg>
        <pc:spChg chg="add mod">
          <ac:chgData name="庞 垚夫" userId="0f0109ef91b7223a" providerId="LiveId" clId="{373DF66A-495A-460A-9BB6-7C45AA67795B}" dt="2020-12-18T05:12:51.681" v="3087" actId="1076"/>
          <ac:spMkLst>
            <pc:docMk/>
            <pc:sldMk cId="2636133871" sldId="593"/>
            <ac:spMk id="10" creationId="{030DA80D-E37B-4560-B617-333B8DE145BA}"/>
          </ac:spMkLst>
        </pc:spChg>
        <pc:spChg chg="add mod ord">
          <ac:chgData name="庞 垚夫" userId="0f0109ef91b7223a" providerId="LiveId" clId="{373DF66A-495A-460A-9BB6-7C45AA67795B}" dt="2020-12-20T03:03:02.557" v="4124" actId="20577"/>
          <ac:spMkLst>
            <pc:docMk/>
            <pc:sldMk cId="2636133871" sldId="593"/>
            <ac:spMk id="11" creationId="{BBCC5025-9307-4CF5-AD02-06B61F92EF25}"/>
          </ac:spMkLst>
        </pc:spChg>
        <pc:spChg chg="add mod">
          <ac:chgData name="庞 垚夫" userId="0f0109ef91b7223a" providerId="LiveId" clId="{373DF66A-495A-460A-9BB6-7C45AA67795B}" dt="2020-12-18T18:58:31.982" v="3467" actId="1076"/>
          <ac:spMkLst>
            <pc:docMk/>
            <pc:sldMk cId="2636133871" sldId="593"/>
            <ac:spMk id="12" creationId="{E59AF2FD-9D59-4416-ACA1-5F7D7A32D6B8}"/>
          </ac:spMkLst>
        </pc:spChg>
        <pc:spChg chg="add mod">
          <ac:chgData name="庞 垚夫" userId="0f0109ef91b7223a" providerId="LiveId" clId="{373DF66A-495A-460A-9BB6-7C45AA67795B}" dt="2020-12-18T05:15:44.330" v="3149" actId="1076"/>
          <ac:spMkLst>
            <pc:docMk/>
            <pc:sldMk cId="2636133871" sldId="593"/>
            <ac:spMk id="13" creationId="{CB08C682-AA41-438E-B357-27CB55E54177}"/>
          </ac:spMkLst>
        </pc:spChg>
        <pc:picChg chg="del">
          <ac:chgData name="庞 垚夫" userId="0f0109ef91b7223a" providerId="LiveId" clId="{373DF66A-495A-460A-9BB6-7C45AA67795B}" dt="2020-12-18T01:03:56.573" v="2598" actId="21"/>
          <ac:picMkLst>
            <pc:docMk/>
            <pc:sldMk cId="2636133871" sldId="593"/>
            <ac:picMk id="6" creationId="{807845C2-4B8D-4C9A-9119-DDC64769357F}"/>
          </ac:picMkLst>
        </pc:picChg>
      </pc:sldChg>
      <pc:sldChg chg="addSp modSp mod ord modAnim">
        <pc:chgData name="庞 垚夫" userId="0f0109ef91b7223a" providerId="LiveId" clId="{373DF66A-495A-460A-9BB6-7C45AA67795B}" dt="2020-12-15T08:28:58.957" v="1560"/>
        <pc:sldMkLst>
          <pc:docMk/>
          <pc:sldMk cId="3993047616" sldId="609"/>
        </pc:sldMkLst>
        <pc:spChg chg="add mod">
          <ac:chgData name="庞 垚夫" userId="0f0109ef91b7223a" providerId="LiveId" clId="{373DF66A-495A-460A-9BB6-7C45AA67795B}" dt="2020-12-15T08:28:46.487" v="1559" actId="20577"/>
          <ac:spMkLst>
            <pc:docMk/>
            <pc:sldMk cId="3993047616" sldId="609"/>
            <ac:spMk id="5" creationId="{67123FB9-8A23-4530-8845-461AB2C72EFF}"/>
          </ac:spMkLst>
        </pc:spChg>
        <pc:picChg chg="add mod">
          <ac:chgData name="庞 垚夫" userId="0f0109ef91b7223a" providerId="LiveId" clId="{373DF66A-495A-460A-9BB6-7C45AA67795B}" dt="2020-12-14T08:58:19.199" v="937"/>
          <ac:picMkLst>
            <pc:docMk/>
            <pc:sldMk cId="3993047616" sldId="609"/>
            <ac:picMk id="3" creationId="{CD39A344-9863-437A-9AD1-F8B0D73A71EC}"/>
          </ac:picMkLst>
        </pc:picChg>
        <pc:picChg chg="mod">
          <ac:chgData name="庞 垚夫" userId="0f0109ef91b7223a" providerId="LiveId" clId="{373DF66A-495A-460A-9BB6-7C45AA67795B}" dt="2020-11-27T08:49:48.440" v="99" actId="14100"/>
          <ac:picMkLst>
            <pc:docMk/>
            <pc:sldMk cId="3993047616" sldId="609"/>
            <ac:picMk id="123906" creationId="{AF8620BF-D260-4A6C-995C-3B1E2BB145C0}"/>
          </ac:picMkLst>
        </pc:picChg>
      </pc:sldChg>
      <pc:sldChg chg="addSp modSp mod ord modAnim">
        <pc:chgData name="庞 垚夫" userId="0f0109ef91b7223a" providerId="LiveId" clId="{373DF66A-495A-460A-9BB6-7C45AA67795B}" dt="2020-12-15T08:25:41.334" v="1538"/>
        <pc:sldMkLst>
          <pc:docMk/>
          <pc:sldMk cId="1130530125" sldId="611"/>
        </pc:sldMkLst>
        <pc:spChg chg="add mod">
          <ac:chgData name="庞 垚夫" userId="0f0109ef91b7223a" providerId="LiveId" clId="{373DF66A-495A-460A-9BB6-7C45AA67795B}" dt="2020-12-15T08:18:54.683" v="1490" actId="1076"/>
          <ac:spMkLst>
            <pc:docMk/>
            <pc:sldMk cId="1130530125" sldId="611"/>
            <ac:spMk id="4" creationId="{7814C6E3-A780-4481-82C4-92B44877052C}"/>
          </ac:spMkLst>
        </pc:spChg>
        <pc:picChg chg="add mod">
          <ac:chgData name="庞 垚夫" userId="0f0109ef91b7223a" providerId="LiveId" clId="{373DF66A-495A-460A-9BB6-7C45AA67795B}" dt="2020-12-15T08:25:20.524" v="1536" actId="1076"/>
          <ac:picMkLst>
            <pc:docMk/>
            <pc:sldMk cId="1130530125" sldId="611"/>
            <ac:picMk id="1026" creationId="{F52D2450-E6CC-4670-A333-A4AB48E2BB64}"/>
          </ac:picMkLst>
        </pc:picChg>
      </pc:sldChg>
      <pc:sldChg chg="addSp modSp mod ord modAnim">
        <pc:chgData name="庞 垚夫" userId="0f0109ef91b7223a" providerId="LiveId" clId="{373DF66A-495A-460A-9BB6-7C45AA67795B}" dt="2020-12-18T05:57:08.549" v="3429"/>
        <pc:sldMkLst>
          <pc:docMk/>
          <pc:sldMk cId="2752789809" sldId="612"/>
        </pc:sldMkLst>
        <pc:spChg chg="add mod">
          <ac:chgData name="庞 垚夫" userId="0f0109ef91b7223a" providerId="LiveId" clId="{373DF66A-495A-460A-9BB6-7C45AA67795B}" dt="2020-12-18T05:56:43.055" v="3427" actId="20577"/>
          <ac:spMkLst>
            <pc:docMk/>
            <pc:sldMk cId="2752789809" sldId="612"/>
            <ac:spMk id="4" creationId="{124D8E4A-E428-4CFF-9DE1-ED86A068D297}"/>
          </ac:spMkLst>
        </pc:spChg>
        <pc:picChg chg="mod">
          <ac:chgData name="庞 垚夫" userId="0f0109ef91b7223a" providerId="LiveId" clId="{373DF66A-495A-460A-9BB6-7C45AA67795B}" dt="2020-12-14T09:00:06.429" v="961" actId="14100"/>
          <ac:picMkLst>
            <pc:docMk/>
            <pc:sldMk cId="2752789809" sldId="612"/>
            <ac:picMk id="126978" creationId="{6202E1E4-5B0E-44F9-80E2-254A62F70F6C}"/>
          </ac:picMkLst>
        </pc:picChg>
      </pc:sldChg>
      <pc:sldChg chg="addSp modSp mod ord modAnim">
        <pc:chgData name="庞 垚夫" userId="0f0109ef91b7223a" providerId="LiveId" clId="{373DF66A-495A-460A-9BB6-7C45AA67795B}" dt="2020-12-18T05:42:49.230" v="3208" actId="20577"/>
        <pc:sldMkLst>
          <pc:docMk/>
          <pc:sldMk cId="4249214877" sldId="613"/>
        </pc:sldMkLst>
        <pc:spChg chg="add mod">
          <ac:chgData name="庞 垚夫" userId="0f0109ef91b7223a" providerId="LiveId" clId="{373DF66A-495A-460A-9BB6-7C45AA67795B}" dt="2020-12-18T05:42:49.230" v="3208" actId="20577"/>
          <ac:spMkLst>
            <pc:docMk/>
            <pc:sldMk cId="4249214877" sldId="613"/>
            <ac:spMk id="4" creationId="{D3AC2D32-E1EF-4E49-B309-A71550488763}"/>
          </ac:spMkLst>
        </pc:spChg>
        <pc:picChg chg="add mod">
          <ac:chgData name="庞 垚夫" userId="0f0109ef91b7223a" providerId="LiveId" clId="{373DF66A-495A-460A-9BB6-7C45AA67795B}" dt="2020-12-15T08:42:20.448" v="1783"/>
          <ac:picMkLst>
            <pc:docMk/>
            <pc:sldMk cId="4249214877" sldId="613"/>
            <ac:picMk id="5" creationId="{56BB1454-D052-4A10-B434-AC2BE349D80B}"/>
          </ac:picMkLst>
        </pc:picChg>
        <pc:picChg chg="add mod">
          <ac:chgData name="庞 垚夫" userId="0f0109ef91b7223a" providerId="LiveId" clId="{373DF66A-495A-460A-9BB6-7C45AA67795B}" dt="2020-12-18T00:33:20.275" v="2182" actId="1076"/>
          <ac:picMkLst>
            <pc:docMk/>
            <pc:sldMk cId="4249214877" sldId="613"/>
            <ac:picMk id="6" creationId="{7CB22D5D-D7A9-4DDC-906E-C529F728FCAF}"/>
          </ac:picMkLst>
        </pc:picChg>
        <pc:picChg chg="mod">
          <ac:chgData name="庞 垚夫" userId="0f0109ef91b7223a" providerId="LiveId" clId="{373DF66A-495A-460A-9BB6-7C45AA67795B}" dt="2020-12-18T00:33:13.726" v="2181" actId="1076"/>
          <ac:picMkLst>
            <pc:docMk/>
            <pc:sldMk cId="4249214877" sldId="613"/>
            <ac:picMk id="128002" creationId="{3495B649-C6E3-420E-866A-EF9EE3D8C168}"/>
          </ac:picMkLst>
        </pc:picChg>
      </pc:sldChg>
      <pc:sldChg chg="addSp modSp mod ord">
        <pc:chgData name="庞 垚夫" userId="0f0109ef91b7223a" providerId="LiveId" clId="{373DF66A-495A-460A-9BB6-7C45AA67795B}" dt="2020-12-18T05:54:38.209" v="3424" actId="207"/>
        <pc:sldMkLst>
          <pc:docMk/>
          <pc:sldMk cId="1601482632" sldId="614"/>
        </pc:sldMkLst>
        <pc:spChg chg="add mod">
          <ac:chgData name="庞 垚夫" userId="0f0109ef91b7223a" providerId="LiveId" clId="{373DF66A-495A-460A-9BB6-7C45AA67795B}" dt="2020-12-18T05:54:38.209" v="3424" actId="207"/>
          <ac:spMkLst>
            <pc:docMk/>
            <pc:sldMk cId="1601482632" sldId="614"/>
            <ac:spMk id="5" creationId="{DFFC857C-CA46-41A5-80E8-6E25BB6BB3E5}"/>
          </ac:spMkLst>
        </pc:spChg>
      </pc:sldChg>
      <pc:sldChg chg="addSp delSp modSp mod">
        <pc:chgData name="庞 垚夫" userId="0f0109ef91b7223a" providerId="LiveId" clId="{373DF66A-495A-460A-9BB6-7C45AA67795B}" dt="2020-11-27T08:53:48.825" v="149" actId="1076"/>
        <pc:sldMkLst>
          <pc:docMk/>
          <pc:sldMk cId="1927179309" sldId="615"/>
        </pc:sldMkLst>
        <pc:spChg chg="del mod">
          <ac:chgData name="庞 垚夫" userId="0f0109ef91b7223a" providerId="LiveId" clId="{373DF66A-495A-460A-9BB6-7C45AA67795B}" dt="2020-11-27T08:41:06.997" v="52"/>
          <ac:spMkLst>
            <pc:docMk/>
            <pc:sldMk cId="1927179309" sldId="615"/>
            <ac:spMk id="5" creationId="{889B890F-1B1F-430A-9593-D49EB25F3DDE}"/>
          </ac:spMkLst>
        </pc:spChg>
        <pc:spChg chg="add mod">
          <ac:chgData name="庞 垚夫" userId="0f0109ef91b7223a" providerId="LiveId" clId="{373DF66A-495A-460A-9BB6-7C45AA67795B}" dt="2020-11-27T08:53:48.825" v="149" actId="1076"/>
          <ac:spMkLst>
            <pc:docMk/>
            <pc:sldMk cId="1927179309" sldId="615"/>
            <ac:spMk id="6" creationId="{CCA78A1B-1EAF-412C-B48B-3C92D8D5073B}"/>
          </ac:spMkLst>
        </pc:spChg>
      </pc:sldChg>
      <pc:sldChg chg="modSp mod modAnim">
        <pc:chgData name="庞 垚夫" userId="0f0109ef91b7223a" providerId="LiveId" clId="{373DF66A-495A-460A-9BB6-7C45AA67795B}" dt="2020-12-15T08:25:55.287" v="1539"/>
        <pc:sldMkLst>
          <pc:docMk/>
          <pc:sldMk cId="2383797031" sldId="616"/>
        </pc:sldMkLst>
        <pc:spChg chg="mod">
          <ac:chgData name="庞 垚夫" userId="0f0109ef91b7223a" providerId="LiveId" clId="{373DF66A-495A-460A-9BB6-7C45AA67795B}" dt="2020-12-15T08:23:18.731" v="1529" actId="207"/>
          <ac:spMkLst>
            <pc:docMk/>
            <pc:sldMk cId="2383797031" sldId="616"/>
            <ac:spMk id="5" creationId="{2BE33D9D-3D16-4EA8-B809-2185950F2D65}"/>
          </ac:spMkLst>
        </pc:spChg>
      </pc:sldChg>
      <pc:sldChg chg="modSp">
        <pc:chgData name="庞 垚夫" userId="0f0109ef91b7223a" providerId="LiveId" clId="{373DF66A-495A-460A-9BB6-7C45AA67795B}" dt="2020-12-16T17:08:29.209" v="1810" actId="2711"/>
        <pc:sldMkLst>
          <pc:docMk/>
          <pc:sldMk cId="790929464" sldId="617"/>
        </pc:sldMkLst>
        <pc:spChg chg="mod">
          <ac:chgData name="庞 垚夫" userId="0f0109ef91b7223a" providerId="LiveId" clId="{373DF66A-495A-460A-9BB6-7C45AA67795B}" dt="2020-12-16T17:08:29.209" v="1810" actId="2711"/>
          <ac:spMkLst>
            <pc:docMk/>
            <pc:sldMk cId="790929464" sldId="617"/>
            <ac:spMk id="5" creationId="{D475ADBA-6C45-46D1-AF13-7BD5B658247F}"/>
          </ac:spMkLst>
        </pc:spChg>
      </pc:sldChg>
      <pc:sldChg chg="addSp modSp mod ord modAnim">
        <pc:chgData name="庞 垚夫" userId="0f0109ef91b7223a" providerId="LiveId" clId="{373DF66A-495A-460A-9BB6-7C45AA67795B}" dt="2020-12-18T05:57:29.810" v="3430" actId="313"/>
        <pc:sldMkLst>
          <pc:docMk/>
          <pc:sldMk cId="356603994" sldId="618"/>
        </pc:sldMkLst>
        <pc:spChg chg="add mod">
          <ac:chgData name="庞 垚夫" userId="0f0109ef91b7223a" providerId="LiveId" clId="{373DF66A-495A-460A-9BB6-7C45AA67795B}" dt="2020-12-15T08:37:16.387" v="1679" actId="1076"/>
          <ac:spMkLst>
            <pc:docMk/>
            <pc:sldMk cId="356603994" sldId="618"/>
            <ac:spMk id="4" creationId="{88757B50-47FB-49E6-8B4D-128438CF0CC9}"/>
          </ac:spMkLst>
        </pc:spChg>
        <pc:spChg chg="add mod">
          <ac:chgData name="庞 垚夫" userId="0f0109ef91b7223a" providerId="LiveId" clId="{373DF66A-495A-460A-9BB6-7C45AA67795B}" dt="2020-12-18T05:57:29.810" v="3430" actId="313"/>
          <ac:spMkLst>
            <pc:docMk/>
            <pc:sldMk cId="356603994" sldId="618"/>
            <ac:spMk id="5" creationId="{FAB6E530-9A73-4300-827F-60E00E9DE20D}"/>
          </ac:spMkLst>
        </pc:spChg>
        <pc:picChg chg="add mod">
          <ac:chgData name="庞 垚夫" userId="0f0109ef91b7223a" providerId="LiveId" clId="{373DF66A-495A-460A-9BB6-7C45AA67795B}" dt="2020-12-02T04:30:52.525" v="319" actId="14100"/>
          <ac:picMkLst>
            <pc:docMk/>
            <pc:sldMk cId="356603994" sldId="618"/>
            <ac:picMk id="1026" creationId="{1558D668-9F2F-4513-9AD5-256E94C6BA11}"/>
          </ac:picMkLst>
        </pc:picChg>
      </pc:sldChg>
      <pc:sldChg chg="modSp del mod modAnim">
        <pc:chgData name="庞 垚夫" userId="0f0109ef91b7223a" providerId="LiveId" clId="{373DF66A-495A-460A-9BB6-7C45AA67795B}" dt="2020-12-15T07:32:15.658" v="1142" actId="2696"/>
        <pc:sldMkLst>
          <pc:docMk/>
          <pc:sldMk cId="2240262987" sldId="620"/>
        </pc:sldMkLst>
        <pc:spChg chg="mod">
          <ac:chgData name="庞 垚夫" userId="0f0109ef91b7223a" providerId="LiveId" clId="{373DF66A-495A-460A-9BB6-7C45AA67795B}" dt="2020-11-27T08:29:06.635" v="16" actId="255"/>
          <ac:spMkLst>
            <pc:docMk/>
            <pc:sldMk cId="2240262987" sldId="620"/>
            <ac:spMk id="5" creationId="{D475ADBA-6C45-46D1-AF13-7BD5B658247F}"/>
          </ac:spMkLst>
        </pc:spChg>
      </pc:sldChg>
      <pc:sldChg chg="modSp">
        <pc:chgData name="庞 垚夫" userId="0f0109ef91b7223a" providerId="LiveId" clId="{373DF66A-495A-460A-9BB6-7C45AA67795B}" dt="2020-12-16T17:07:23.597" v="1806" actId="113"/>
        <pc:sldMkLst>
          <pc:docMk/>
          <pc:sldMk cId="144363740" sldId="621"/>
        </pc:sldMkLst>
        <pc:spChg chg="mod">
          <ac:chgData name="庞 垚夫" userId="0f0109ef91b7223a" providerId="LiveId" clId="{373DF66A-495A-460A-9BB6-7C45AA67795B}" dt="2020-12-16T17:07:23.597" v="1806" actId="113"/>
          <ac:spMkLst>
            <pc:docMk/>
            <pc:sldMk cId="144363740" sldId="621"/>
            <ac:spMk id="6" creationId="{D0F4E05B-3BC3-4696-9A76-4A9F480549E2}"/>
          </ac:spMkLst>
        </pc:spChg>
      </pc:sldChg>
      <pc:sldChg chg="modSp mod modAnim">
        <pc:chgData name="庞 垚夫" userId="0f0109ef91b7223a" providerId="LiveId" clId="{373DF66A-495A-460A-9BB6-7C45AA67795B}" dt="2020-12-16T17:25:02.952" v="1897" actId="255"/>
        <pc:sldMkLst>
          <pc:docMk/>
          <pc:sldMk cId="2415174131" sldId="622"/>
        </pc:sldMkLst>
        <pc:spChg chg="mod">
          <ac:chgData name="庞 垚夫" userId="0f0109ef91b7223a" providerId="LiveId" clId="{373DF66A-495A-460A-9BB6-7C45AA67795B}" dt="2020-12-16T17:25:02.952" v="1897" actId="255"/>
          <ac:spMkLst>
            <pc:docMk/>
            <pc:sldMk cId="2415174131" sldId="622"/>
            <ac:spMk id="5" creationId="{101210E2-0FAE-4697-AA47-0FB4D8A56EDC}"/>
          </ac:spMkLst>
        </pc:spChg>
      </pc:sldChg>
      <pc:sldChg chg="addSp modSp mod modAnim">
        <pc:chgData name="庞 垚夫" userId="0f0109ef91b7223a" providerId="LiveId" clId="{373DF66A-495A-460A-9BB6-7C45AA67795B}" dt="2020-12-16T17:09:55.556" v="1826" actId="255"/>
        <pc:sldMkLst>
          <pc:docMk/>
          <pc:sldMk cId="3074753624" sldId="623"/>
        </pc:sldMkLst>
        <pc:spChg chg="add mod">
          <ac:chgData name="庞 垚夫" userId="0f0109ef91b7223a" providerId="LiveId" clId="{373DF66A-495A-460A-9BB6-7C45AA67795B}" dt="2020-12-16T17:09:55.556" v="1826" actId="255"/>
          <ac:spMkLst>
            <pc:docMk/>
            <pc:sldMk cId="3074753624" sldId="623"/>
            <ac:spMk id="5" creationId="{A94C1BB1-BFBA-4181-8CB1-F9B540645F7B}"/>
          </ac:spMkLst>
        </pc:spChg>
      </pc:sldChg>
      <pc:sldChg chg="addSp modSp del mod">
        <pc:chgData name="庞 垚夫" userId="0f0109ef91b7223a" providerId="LiveId" clId="{373DF66A-495A-460A-9BB6-7C45AA67795B}" dt="2020-12-16T17:11:04.361" v="1827" actId="2696"/>
        <pc:sldMkLst>
          <pc:docMk/>
          <pc:sldMk cId="2684356626" sldId="624"/>
        </pc:sldMkLst>
        <pc:spChg chg="add mod">
          <ac:chgData name="庞 垚夫" userId="0f0109ef91b7223a" providerId="LiveId" clId="{373DF66A-495A-460A-9BB6-7C45AA67795B}" dt="2020-11-27T08:38:29.020" v="38" actId="2711"/>
          <ac:spMkLst>
            <pc:docMk/>
            <pc:sldMk cId="2684356626" sldId="624"/>
            <ac:spMk id="5" creationId="{4BCAB78B-4BA1-4AF8-8AC9-C2A3BEE4C896}"/>
          </ac:spMkLst>
        </pc:spChg>
      </pc:sldChg>
      <pc:sldChg chg="addSp modSp mod modAnim">
        <pc:chgData name="庞 垚夫" userId="0f0109ef91b7223a" providerId="LiveId" clId="{373DF66A-495A-460A-9BB6-7C45AA67795B}" dt="2020-12-16T17:11:36.054" v="1830" actId="20577"/>
        <pc:sldMkLst>
          <pc:docMk/>
          <pc:sldMk cId="2290556707" sldId="625"/>
        </pc:sldMkLst>
        <pc:spChg chg="add mod">
          <ac:chgData name="庞 垚夫" userId="0f0109ef91b7223a" providerId="LiveId" clId="{373DF66A-495A-460A-9BB6-7C45AA67795B}" dt="2020-12-16T17:11:36.054" v="1830" actId="20577"/>
          <ac:spMkLst>
            <pc:docMk/>
            <pc:sldMk cId="2290556707" sldId="625"/>
            <ac:spMk id="5" creationId="{97E545A9-44E7-4358-A357-82E1DB7A7DEF}"/>
          </ac:spMkLst>
        </pc:spChg>
      </pc:sldChg>
      <pc:sldChg chg="addSp delSp modSp mod modAnim">
        <pc:chgData name="庞 垚夫" userId="0f0109ef91b7223a" providerId="LiveId" clId="{373DF66A-495A-460A-9BB6-7C45AA67795B}" dt="2020-12-17T07:57:46.922" v="2004" actId="20577"/>
        <pc:sldMkLst>
          <pc:docMk/>
          <pc:sldMk cId="3987451648" sldId="626"/>
        </pc:sldMkLst>
        <pc:spChg chg="add mod">
          <ac:chgData name="庞 垚夫" userId="0f0109ef91b7223a" providerId="LiveId" clId="{373DF66A-495A-460A-9BB6-7C45AA67795B}" dt="2020-12-17T07:57:46.922" v="2004" actId="20577"/>
          <ac:spMkLst>
            <pc:docMk/>
            <pc:sldMk cId="3987451648" sldId="626"/>
            <ac:spMk id="6" creationId="{5383DD1A-4C3C-4825-85CB-F88120B0E91E}"/>
          </ac:spMkLst>
        </pc:spChg>
        <pc:spChg chg="del mod">
          <ac:chgData name="庞 垚夫" userId="0f0109ef91b7223a" providerId="LiveId" clId="{373DF66A-495A-460A-9BB6-7C45AA67795B}" dt="2020-11-27T08:41:40.698" v="55"/>
          <ac:spMkLst>
            <pc:docMk/>
            <pc:sldMk cId="3987451648" sldId="626"/>
            <ac:spMk id="7" creationId="{A6663D35-6188-46C7-9875-E5CBCAF807A2}"/>
          </ac:spMkLst>
        </pc:spChg>
      </pc:sldChg>
      <pc:sldChg chg="addSp modSp mod modAnim">
        <pc:chgData name="庞 垚夫" userId="0f0109ef91b7223a" providerId="LiveId" clId="{373DF66A-495A-460A-9BB6-7C45AA67795B}" dt="2020-12-17T07:51:33.031" v="1980" actId="20577"/>
        <pc:sldMkLst>
          <pc:docMk/>
          <pc:sldMk cId="705997160" sldId="627"/>
        </pc:sldMkLst>
        <pc:spChg chg="add mod">
          <ac:chgData name="庞 垚夫" userId="0f0109ef91b7223a" providerId="LiveId" clId="{373DF66A-495A-460A-9BB6-7C45AA67795B}" dt="2020-12-17T07:51:33.031" v="1980" actId="20577"/>
          <ac:spMkLst>
            <pc:docMk/>
            <pc:sldMk cId="705997160" sldId="627"/>
            <ac:spMk id="5" creationId="{0B8C31A0-77F4-4B77-A397-C2517559ADD8}"/>
          </ac:spMkLst>
        </pc:spChg>
      </pc:sldChg>
      <pc:sldChg chg="addSp modSp mod modAnim">
        <pc:chgData name="庞 垚夫" userId="0f0109ef91b7223a" providerId="LiveId" clId="{373DF66A-495A-460A-9BB6-7C45AA67795B}" dt="2020-12-17T08:04:20.986" v="2041" actId="20577"/>
        <pc:sldMkLst>
          <pc:docMk/>
          <pc:sldMk cId="1739408260" sldId="628"/>
        </pc:sldMkLst>
        <pc:spChg chg="add mod">
          <ac:chgData name="庞 垚夫" userId="0f0109ef91b7223a" providerId="LiveId" clId="{373DF66A-495A-460A-9BB6-7C45AA67795B}" dt="2020-12-17T08:04:20.986" v="2041" actId="20577"/>
          <ac:spMkLst>
            <pc:docMk/>
            <pc:sldMk cId="1739408260" sldId="628"/>
            <ac:spMk id="5" creationId="{6CDACE35-467C-4D9F-AEDD-16ABE0E9D58D}"/>
          </ac:spMkLst>
        </pc:spChg>
      </pc:sldChg>
      <pc:sldChg chg="addSp modSp mod modAnim">
        <pc:chgData name="庞 垚夫" userId="0f0109ef91b7223a" providerId="LiveId" clId="{373DF66A-495A-460A-9BB6-7C45AA67795B}" dt="2020-12-17T07:53:58.807" v="1984" actId="20577"/>
        <pc:sldMkLst>
          <pc:docMk/>
          <pc:sldMk cId="3330957453" sldId="629"/>
        </pc:sldMkLst>
        <pc:spChg chg="add mod">
          <ac:chgData name="庞 垚夫" userId="0f0109ef91b7223a" providerId="LiveId" clId="{373DF66A-495A-460A-9BB6-7C45AA67795B}" dt="2020-12-17T07:53:58.807" v="1984" actId="20577"/>
          <ac:spMkLst>
            <pc:docMk/>
            <pc:sldMk cId="3330957453" sldId="629"/>
            <ac:spMk id="5" creationId="{F7A2A61E-C688-4AF3-86ED-C0AB2A18973C}"/>
          </ac:spMkLst>
        </pc:spChg>
      </pc:sldChg>
      <pc:sldChg chg="addSp modSp del mod">
        <pc:chgData name="庞 垚夫" userId="0f0109ef91b7223a" providerId="LiveId" clId="{373DF66A-495A-460A-9BB6-7C45AA67795B}" dt="2020-11-27T09:15:14.263" v="266" actId="2696"/>
        <pc:sldMkLst>
          <pc:docMk/>
          <pc:sldMk cId="1797842360" sldId="630"/>
        </pc:sldMkLst>
        <pc:spChg chg="add">
          <ac:chgData name="庞 垚夫" userId="0f0109ef91b7223a" providerId="LiveId" clId="{373DF66A-495A-460A-9BB6-7C45AA67795B}" dt="2020-11-27T09:05:56.734" v="249"/>
          <ac:spMkLst>
            <pc:docMk/>
            <pc:sldMk cId="1797842360" sldId="630"/>
            <ac:spMk id="4" creationId="{7224DDAF-C74C-4F83-AD43-ACB157DAC728}"/>
          </ac:spMkLst>
        </pc:spChg>
        <pc:spChg chg="add mod">
          <ac:chgData name="庞 垚夫" userId="0f0109ef91b7223a" providerId="LiveId" clId="{373DF66A-495A-460A-9BB6-7C45AA67795B}" dt="2020-11-27T09:07:28.134" v="256" actId="1076"/>
          <ac:spMkLst>
            <pc:docMk/>
            <pc:sldMk cId="1797842360" sldId="630"/>
            <ac:spMk id="5" creationId="{5D77C131-ECFB-4FCE-8282-CC954640846C}"/>
          </ac:spMkLst>
        </pc:spChg>
        <pc:spChg chg="add mod">
          <ac:chgData name="庞 垚夫" userId="0f0109ef91b7223a" providerId="LiveId" clId="{373DF66A-495A-460A-9BB6-7C45AA67795B}" dt="2020-11-27T09:06:02.360" v="250"/>
          <ac:spMkLst>
            <pc:docMk/>
            <pc:sldMk cId="1797842360" sldId="630"/>
            <ac:spMk id="6" creationId="{F3A7A0B2-E1A0-4FE3-A91E-09FBF63EFD3D}"/>
          </ac:spMkLst>
        </pc:spChg>
        <pc:spChg chg="add mod">
          <ac:chgData name="庞 垚夫" userId="0f0109ef91b7223a" providerId="LiveId" clId="{373DF66A-495A-460A-9BB6-7C45AA67795B}" dt="2020-11-27T09:06:23.380" v="251"/>
          <ac:spMkLst>
            <pc:docMk/>
            <pc:sldMk cId="1797842360" sldId="630"/>
            <ac:spMk id="7" creationId="{D674532C-A4CD-42D8-AD14-EDCF70332B2B}"/>
          </ac:spMkLst>
        </pc:spChg>
        <pc:spChg chg="add mod">
          <ac:chgData name="庞 垚夫" userId="0f0109ef91b7223a" providerId="LiveId" clId="{373DF66A-495A-460A-9BB6-7C45AA67795B}" dt="2020-11-27T09:06:28.766" v="252"/>
          <ac:spMkLst>
            <pc:docMk/>
            <pc:sldMk cId="1797842360" sldId="630"/>
            <ac:spMk id="8" creationId="{32FEBFB6-EAD8-4178-9617-D166C7AC8ECA}"/>
          </ac:spMkLst>
        </pc:spChg>
      </pc:sldChg>
      <pc:sldChg chg="addSp delSp modSp mod modAnim">
        <pc:chgData name="庞 垚夫" userId="0f0109ef91b7223a" providerId="LiveId" clId="{373DF66A-495A-460A-9BB6-7C45AA67795B}" dt="2020-12-17T07:55:45.052" v="1988" actId="20577"/>
        <pc:sldMkLst>
          <pc:docMk/>
          <pc:sldMk cId="3006941807" sldId="631"/>
        </pc:sldMkLst>
        <pc:spChg chg="del mod">
          <ac:chgData name="庞 垚夫" userId="0f0109ef91b7223a" providerId="LiveId" clId="{373DF66A-495A-460A-9BB6-7C45AA67795B}" dt="2020-11-27T09:06:59.837" v="255" actId="21"/>
          <ac:spMkLst>
            <pc:docMk/>
            <pc:sldMk cId="3006941807" sldId="631"/>
            <ac:spMk id="5" creationId="{F022946C-D110-4BB6-97A7-DE2471F74F81}"/>
          </ac:spMkLst>
        </pc:spChg>
        <pc:spChg chg="add mod">
          <ac:chgData name="庞 垚夫" userId="0f0109ef91b7223a" providerId="LiveId" clId="{373DF66A-495A-460A-9BB6-7C45AA67795B}" dt="2020-11-27T09:15:51.956" v="269" actId="2711"/>
          <ac:spMkLst>
            <pc:docMk/>
            <pc:sldMk cId="3006941807" sldId="631"/>
            <ac:spMk id="6" creationId="{3CD787F7-FF7E-4296-84A0-1751FF4C9B96}"/>
          </ac:spMkLst>
        </pc:spChg>
        <pc:spChg chg="add mod">
          <ac:chgData name="庞 垚夫" userId="0f0109ef91b7223a" providerId="LiveId" clId="{373DF66A-495A-460A-9BB6-7C45AA67795B}" dt="2020-12-17T07:55:45.052" v="1988" actId="20577"/>
          <ac:spMkLst>
            <pc:docMk/>
            <pc:sldMk cId="3006941807" sldId="631"/>
            <ac:spMk id="8" creationId="{877353FF-016F-4611-A156-B1EB74EAE33B}"/>
          </ac:spMkLst>
        </pc:spChg>
      </pc:sldChg>
      <pc:sldChg chg="modSp ord">
        <pc:chgData name="庞 垚夫" userId="0f0109ef91b7223a" providerId="LiveId" clId="{373DF66A-495A-460A-9BB6-7C45AA67795B}" dt="2020-12-18T01:03:34.422" v="2595" actId="1076"/>
        <pc:sldMkLst>
          <pc:docMk/>
          <pc:sldMk cId="742490244" sldId="632"/>
        </pc:sldMkLst>
        <pc:picChg chg="mod">
          <ac:chgData name="庞 垚夫" userId="0f0109ef91b7223a" providerId="LiveId" clId="{373DF66A-495A-460A-9BB6-7C45AA67795B}" dt="2020-12-18T01:03:34.422" v="2595" actId="1076"/>
          <ac:picMkLst>
            <pc:docMk/>
            <pc:sldMk cId="742490244" sldId="632"/>
            <ac:picMk id="131074" creationId="{C22F99AD-B798-4B49-B4C3-EDAF0F885561}"/>
          </ac:picMkLst>
        </pc:picChg>
      </pc:sldChg>
      <pc:sldChg chg="addSp modSp add mod modAnim">
        <pc:chgData name="庞 垚夫" userId="0f0109ef91b7223a" providerId="LiveId" clId="{373DF66A-495A-460A-9BB6-7C45AA67795B}" dt="2020-12-16T17:13:37.662" v="1878" actId="20577"/>
        <pc:sldMkLst>
          <pc:docMk/>
          <pc:sldMk cId="1063335321" sldId="635"/>
        </pc:sldMkLst>
        <pc:spChg chg="add mod">
          <ac:chgData name="庞 垚夫" userId="0f0109ef91b7223a" providerId="LiveId" clId="{373DF66A-495A-460A-9BB6-7C45AA67795B}" dt="2020-12-16T17:13:37.662" v="1878" actId="20577"/>
          <ac:spMkLst>
            <pc:docMk/>
            <pc:sldMk cId="1063335321" sldId="635"/>
            <ac:spMk id="5" creationId="{EF05956B-EA77-45D0-A518-E5CD42D7F06D}"/>
          </ac:spMkLst>
        </pc:spChg>
      </pc:sldChg>
      <pc:sldChg chg="addSp modSp new del">
        <pc:chgData name="庞 垚夫" userId="0f0109ef91b7223a" providerId="LiveId" clId="{373DF66A-495A-460A-9BB6-7C45AA67795B}" dt="2020-11-27T08:22:29.825" v="6" actId="2696"/>
        <pc:sldMkLst>
          <pc:docMk/>
          <pc:sldMk cId="2938723607" sldId="635"/>
        </pc:sldMkLst>
        <pc:picChg chg="add mod">
          <ac:chgData name="庞 垚夫" userId="0f0109ef91b7223a" providerId="LiveId" clId="{373DF66A-495A-460A-9BB6-7C45AA67795B}" dt="2020-11-27T08:22:19.193" v="5" actId="14100"/>
          <ac:picMkLst>
            <pc:docMk/>
            <pc:sldMk cId="2938723607" sldId="635"/>
            <ac:picMk id="1026" creationId="{80EB11B6-ABA3-4189-A6DA-62E1143ECC40}"/>
          </ac:picMkLst>
        </pc:picChg>
      </pc:sldChg>
      <pc:sldChg chg="add del">
        <pc:chgData name="庞 垚夫" userId="0f0109ef91b7223a" providerId="LiveId" clId="{373DF66A-495A-460A-9BB6-7C45AA67795B}" dt="2020-11-27T08:49:22.850" v="94" actId="2696"/>
        <pc:sldMkLst>
          <pc:docMk/>
          <pc:sldMk cId="2372923846" sldId="636"/>
        </pc:sldMkLst>
      </pc:sldChg>
      <pc:sldChg chg="add del">
        <pc:chgData name="庞 垚夫" userId="0f0109ef91b7223a" providerId="LiveId" clId="{373DF66A-495A-460A-9BB6-7C45AA67795B}" dt="2020-11-27T08:49:27.322" v="95" actId="2696"/>
        <pc:sldMkLst>
          <pc:docMk/>
          <pc:sldMk cId="1315529228" sldId="637"/>
        </pc:sldMkLst>
      </pc:sldChg>
      <pc:sldChg chg="addSp modSp add del mod ord modAnim">
        <pc:chgData name="庞 垚夫" userId="0f0109ef91b7223a" providerId="LiveId" clId="{373DF66A-495A-460A-9BB6-7C45AA67795B}" dt="2020-12-15T07:37:06.163" v="1147" actId="2696"/>
        <pc:sldMkLst>
          <pc:docMk/>
          <pc:sldMk cId="2528392541" sldId="638"/>
        </pc:sldMkLst>
        <pc:spChg chg="add mod">
          <ac:chgData name="庞 垚夫" userId="0f0109ef91b7223a" providerId="LiveId" clId="{373DF66A-495A-460A-9BB6-7C45AA67795B}" dt="2020-11-27T08:43:35.731" v="68" actId="20577"/>
          <ac:spMkLst>
            <pc:docMk/>
            <pc:sldMk cId="2528392541" sldId="638"/>
            <ac:spMk id="5" creationId="{D309FDAD-7623-48D0-96F8-E49E7CA5D5D1}"/>
          </ac:spMkLst>
        </pc:spChg>
      </pc:sldChg>
      <pc:sldChg chg="modSp add mod ord modAnim">
        <pc:chgData name="庞 垚夫" userId="0f0109ef91b7223a" providerId="LiveId" clId="{373DF66A-495A-460A-9BB6-7C45AA67795B}" dt="2020-12-17T07:41:33.169" v="1910" actId="207"/>
        <pc:sldMkLst>
          <pc:docMk/>
          <pc:sldMk cId="1066239689" sldId="639"/>
        </pc:sldMkLst>
        <pc:spChg chg="mod">
          <ac:chgData name="庞 垚夫" userId="0f0109ef91b7223a" providerId="LiveId" clId="{373DF66A-495A-460A-9BB6-7C45AA67795B}" dt="2020-12-15T07:43:08.539" v="1249" actId="255"/>
          <ac:spMkLst>
            <pc:docMk/>
            <pc:sldMk cId="1066239689" sldId="639"/>
            <ac:spMk id="2" creationId="{B6DC567C-F907-4C10-A303-5A5775576CED}"/>
          </ac:spMkLst>
        </pc:spChg>
        <pc:spChg chg="mod">
          <ac:chgData name="庞 垚夫" userId="0f0109ef91b7223a" providerId="LiveId" clId="{373DF66A-495A-460A-9BB6-7C45AA67795B}" dt="2020-12-17T07:41:33.169" v="1910" actId="207"/>
          <ac:spMkLst>
            <pc:docMk/>
            <pc:sldMk cId="1066239689" sldId="639"/>
            <ac:spMk id="3" creationId="{581BEF32-5A15-4FFA-B23F-8129E98FC461}"/>
          </ac:spMkLst>
        </pc:spChg>
        <pc:picChg chg="mod">
          <ac:chgData name="庞 垚夫" userId="0f0109ef91b7223a" providerId="LiveId" clId="{373DF66A-495A-460A-9BB6-7C45AA67795B}" dt="2020-12-15T07:49:25.323" v="1384" actId="1076"/>
          <ac:picMkLst>
            <pc:docMk/>
            <pc:sldMk cId="1066239689" sldId="639"/>
            <ac:picMk id="4" creationId="{AD753FB8-361B-4A73-BB2B-0C835E9E4414}"/>
          </ac:picMkLst>
        </pc:picChg>
      </pc:sldChg>
      <pc:sldChg chg="add">
        <pc:chgData name="庞 垚夫" userId="0f0109ef91b7223a" providerId="LiveId" clId="{373DF66A-495A-460A-9BB6-7C45AA67795B}" dt="2020-11-27T09:04:37.330" v="240"/>
        <pc:sldMkLst>
          <pc:docMk/>
          <pc:sldMk cId="4222633572" sldId="640"/>
        </pc:sldMkLst>
      </pc:sldChg>
      <pc:sldChg chg="modSp add ord">
        <pc:chgData name="庞 垚夫" userId="0f0109ef91b7223a" providerId="LiveId" clId="{373DF66A-495A-460A-9BB6-7C45AA67795B}" dt="2020-12-02T19:15:24.819" v="548"/>
        <pc:sldMkLst>
          <pc:docMk/>
          <pc:sldMk cId="1542824760" sldId="641"/>
        </pc:sldMkLst>
        <pc:spChg chg="mod">
          <ac:chgData name="庞 垚夫" userId="0f0109ef91b7223a" providerId="LiveId" clId="{373DF66A-495A-460A-9BB6-7C45AA67795B}" dt="2020-12-02T19:08:44.647" v="460" actId="20577"/>
          <ac:spMkLst>
            <pc:docMk/>
            <pc:sldMk cId="1542824760" sldId="641"/>
            <ac:spMk id="3" creationId="{581BEF32-5A15-4FFA-B23F-8129E98FC461}"/>
          </ac:spMkLst>
        </pc:spChg>
      </pc:sldChg>
      <pc:sldChg chg="modSp add mod">
        <pc:chgData name="庞 垚夫" userId="0f0109ef91b7223a" providerId="LiveId" clId="{373DF66A-495A-460A-9BB6-7C45AA67795B}" dt="2020-12-03T19:51:10.559" v="729" actId="1076"/>
        <pc:sldMkLst>
          <pc:docMk/>
          <pc:sldMk cId="3209247620" sldId="642"/>
        </pc:sldMkLst>
        <pc:spChg chg="mod">
          <ac:chgData name="庞 垚夫" userId="0f0109ef91b7223a" providerId="LiveId" clId="{373DF66A-495A-460A-9BB6-7C45AA67795B}" dt="2020-12-03T19:50:07.094" v="687" actId="20577"/>
          <ac:spMkLst>
            <pc:docMk/>
            <pc:sldMk cId="3209247620" sldId="642"/>
            <ac:spMk id="3" creationId="{581BEF32-5A15-4FFA-B23F-8129E98FC461}"/>
          </ac:spMkLst>
        </pc:spChg>
        <pc:picChg chg="mod">
          <ac:chgData name="庞 垚夫" userId="0f0109ef91b7223a" providerId="LiveId" clId="{373DF66A-495A-460A-9BB6-7C45AA67795B}" dt="2020-12-03T19:51:10.559" v="729" actId="1076"/>
          <ac:picMkLst>
            <pc:docMk/>
            <pc:sldMk cId="3209247620" sldId="642"/>
            <ac:picMk id="4" creationId="{AD753FB8-361B-4A73-BB2B-0C835E9E4414}"/>
          </ac:picMkLst>
        </pc:picChg>
      </pc:sldChg>
      <pc:sldChg chg="addSp delSp modSp add mod ord delAnim modAnim">
        <pc:chgData name="庞 垚夫" userId="0f0109ef91b7223a" providerId="LiveId" clId="{373DF66A-495A-460A-9BB6-7C45AA67795B}" dt="2020-12-02T19:19:25.606" v="590"/>
        <pc:sldMkLst>
          <pc:docMk/>
          <pc:sldMk cId="3464688207" sldId="643"/>
        </pc:sldMkLst>
        <pc:spChg chg="mod">
          <ac:chgData name="庞 垚夫" userId="0f0109ef91b7223a" providerId="LiveId" clId="{373DF66A-495A-460A-9BB6-7C45AA67795B}" dt="2020-12-02T19:17:29.714" v="563" actId="1076"/>
          <ac:spMkLst>
            <pc:docMk/>
            <pc:sldMk cId="3464688207" sldId="643"/>
            <ac:spMk id="4" creationId="{8E42F35B-2779-44FD-AF72-3475CB1CA4C6}"/>
          </ac:spMkLst>
        </pc:spChg>
        <pc:spChg chg="del mod">
          <ac:chgData name="庞 垚夫" userId="0f0109ef91b7223a" providerId="LiveId" clId="{373DF66A-495A-460A-9BB6-7C45AA67795B}" dt="2020-12-02T19:16:28.470" v="556"/>
          <ac:spMkLst>
            <pc:docMk/>
            <pc:sldMk cId="3464688207" sldId="643"/>
            <ac:spMk id="6" creationId="{668F2DB6-47DD-4F2D-AB8E-313A81CF2892}"/>
          </ac:spMkLst>
        </pc:spChg>
        <pc:spChg chg="add del mod">
          <ac:chgData name="庞 垚夫" userId="0f0109ef91b7223a" providerId="LiveId" clId="{373DF66A-495A-460A-9BB6-7C45AA67795B}" dt="2020-12-02T19:17:55.177" v="583"/>
          <ac:spMkLst>
            <pc:docMk/>
            <pc:sldMk cId="3464688207" sldId="643"/>
            <ac:spMk id="7" creationId="{BC9E0B01-E631-40D4-BA28-8C8C89B4C129}"/>
          </ac:spMkLst>
        </pc:spChg>
        <pc:spChg chg="del mod">
          <ac:chgData name="庞 垚夫" userId="0f0109ef91b7223a" providerId="LiveId" clId="{373DF66A-495A-460A-9BB6-7C45AA67795B}" dt="2020-12-02T19:16:28.462" v="554" actId="21"/>
          <ac:spMkLst>
            <pc:docMk/>
            <pc:sldMk cId="3464688207" sldId="643"/>
            <ac:spMk id="8" creationId="{312824A6-1FB9-4A34-B922-39B1253BFDAC}"/>
          </ac:spMkLst>
        </pc:spChg>
        <pc:spChg chg="add mod">
          <ac:chgData name="庞 垚夫" userId="0f0109ef91b7223a" providerId="LiveId" clId="{373DF66A-495A-460A-9BB6-7C45AA67795B}" dt="2020-12-02T19:19:07.009" v="588" actId="2711"/>
          <ac:spMkLst>
            <pc:docMk/>
            <pc:sldMk cId="3464688207" sldId="643"/>
            <ac:spMk id="9" creationId="{AD623720-EEA2-4421-BA11-3A94415137A1}"/>
          </ac:spMkLst>
        </pc:spChg>
      </pc:sldChg>
      <pc:sldChg chg="modSp add ord modAnim">
        <pc:chgData name="庞 垚夫" userId="0f0109ef91b7223a" providerId="LiveId" clId="{373DF66A-495A-460A-9BB6-7C45AA67795B}" dt="2020-12-15T07:20:35.038" v="1080"/>
        <pc:sldMkLst>
          <pc:docMk/>
          <pc:sldMk cId="1160553701" sldId="644"/>
        </pc:sldMkLst>
        <pc:spChg chg="mod">
          <ac:chgData name="庞 垚夫" userId="0f0109ef91b7223a" providerId="LiveId" clId="{373DF66A-495A-460A-9BB6-7C45AA67795B}" dt="2020-12-15T07:20:21.170" v="1079" actId="20577"/>
          <ac:spMkLst>
            <pc:docMk/>
            <pc:sldMk cId="1160553701" sldId="644"/>
            <ac:spMk id="3" creationId="{152DDB1C-883E-449C-8586-6E640F1991A3}"/>
          </ac:spMkLst>
        </pc:spChg>
      </pc:sldChg>
      <pc:sldChg chg="modSp add ord modAnim">
        <pc:chgData name="庞 垚夫" userId="0f0109ef91b7223a" providerId="LiveId" clId="{373DF66A-495A-460A-9BB6-7C45AA67795B}" dt="2020-12-14T08:55:27.570" v="919" actId="20577"/>
        <pc:sldMkLst>
          <pc:docMk/>
          <pc:sldMk cId="1834233195" sldId="645"/>
        </pc:sldMkLst>
        <pc:spChg chg="mod">
          <ac:chgData name="庞 垚夫" userId="0f0109ef91b7223a" providerId="LiveId" clId="{373DF66A-495A-460A-9BB6-7C45AA67795B}" dt="2020-12-14T08:55:27.570" v="919" actId="20577"/>
          <ac:spMkLst>
            <pc:docMk/>
            <pc:sldMk cId="1834233195" sldId="645"/>
            <ac:spMk id="3" creationId="{581BEF32-5A15-4FFA-B23F-8129E98FC461}"/>
          </ac:spMkLst>
        </pc:spChg>
      </pc:sldChg>
      <pc:sldChg chg="add ord">
        <pc:chgData name="庞 垚夫" userId="0f0109ef91b7223a" providerId="LiveId" clId="{373DF66A-495A-460A-9BB6-7C45AA67795B}" dt="2020-12-14T08:58:35.284" v="943"/>
        <pc:sldMkLst>
          <pc:docMk/>
          <pc:sldMk cId="1842098874" sldId="646"/>
        </pc:sldMkLst>
      </pc:sldChg>
      <pc:sldChg chg="add ord">
        <pc:chgData name="庞 垚夫" userId="0f0109ef91b7223a" providerId="LiveId" clId="{373DF66A-495A-460A-9BB6-7C45AA67795B}" dt="2020-12-14T08:58:41.853" v="945"/>
        <pc:sldMkLst>
          <pc:docMk/>
          <pc:sldMk cId="464785580" sldId="647"/>
        </pc:sldMkLst>
      </pc:sldChg>
      <pc:sldChg chg="modSp add ord">
        <pc:chgData name="庞 垚夫" userId="0f0109ef91b7223a" providerId="LiveId" clId="{373DF66A-495A-460A-9BB6-7C45AA67795B}" dt="2020-12-15T07:17:27.685" v="1015" actId="20577"/>
        <pc:sldMkLst>
          <pc:docMk/>
          <pc:sldMk cId="1418341315" sldId="648"/>
        </pc:sldMkLst>
        <pc:spChg chg="mod">
          <ac:chgData name="庞 垚夫" userId="0f0109ef91b7223a" providerId="LiveId" clId="{373DF66A-495A-460A-9BB6-7C45AA67795B}" dt="2020-12-15T07:17:27.685" v="1015" actId="20577"/>
          <ac:spMkLst>
            <pc:docMk/>
            <pc:sldMk cId="1418341315" sldId="648"/>
            <ac:spMk id="3" creationId="{152DDB1C-883E-449C-8586-6E640F1991A3}"/>
          </ac:spMkLst>
        </pc:spChg>
      </pc:sldChg>
      <pc:sldChg chg="modSp add mod modAnim">
        <pc:chgData name="庞 垚夫" userId="0f0109ef91b7223a" providerId="LiveId" clId="{373DF66A-495A-460A-9BB6-7C45AA67795B}" dt="2020-12-16T17:41:28.698" v="1899" actId="113"/>
        <pc:sldMkLst>
          <pc:docMk/>
          <pc:sldMk cId="2329560995" sldId="649"/>
        </pc:sldMkLst>
        <pc:spChg chg="mod">
          <ac:chgData name="庞 垚夫" userId="0f0109ef91b7223a" providerId="LiveId" clId="{373DF66A-495A-460A-9BB6-7C45AA67795B}" dt="2020-12-16T17:06:53.221" v="1804" actId="14100"/>
          <ac:spMkLst>
            <pc:docMk/>
            <pc:sldMk cId="2329560995" sldId="649"/>
            <ac:spMk id="2" creationId="{B6DC567C-F907-4C10-A303-5A5775576CED}"/>
          </ac:spMkLst>
        </pc:spChg>
        <pc:spChg chg="mod">
          <ac:chgData name="庞 垚夫" userId="0f0109ef91b7223a" providerId="LiveId" clId="{373DF66A-495A-460A-9BB6-7C45AA67795B}" dt="2020-12-16T17:41:28.698" v="1899" actId="113"/>
          <ac:spMkLst>
            <pc:docMk/>
            <pc:sldMk cId="2329560995" sldId="649"/>
            <ac:spMk id="3" creationId="{581BEF32-5A15-4FFA-B23F-8129E98FC461}"/>
          </ac:spMkLst>
        </pc:spChg>
      </pc:sldChg>
      <pc:sldChg chg="modSp add ord">
        <pc:chgData name="庞 垚夫" userId="0f0109ef91b7223a" providerId="LiveId" clId="{373DF66A-495A-460A-9BB6-7C45AA67795B}" dt="2020-12-18T05:59:20.601" v="3445" actId="20577"/>
        <pc:sldMkLst>
          <pc:docMk/>
          <pc:sldMk cId="2236703309" sldId="650"/>
        </pc:sldMkLst>
        <pc:spChg chg="mod">
          <ac:chgData name="庞 垚夫" userId="0f0109ef91b7223a" providerId="LiveId" clId="{373DF66A-495A-460A-9BB6-7C45AA67795B}" dt="2020-12-18T05:59:20.601" v="3445" actId="20577"/>
          <ac:spMkLst>
            <pc:docMk/>
            <pc:sldMk cId="2236703309" sldId="650"/>
            <ac:spMk id="2" creationId="{B6DC567C-F907-4C10-A303-5A5775576CED}"/>
          </ac:spMkLst>
        </pc:spChg>
      </pc:sldChg>
      <pc:sldChg chg="add">
        <pc:chgData name="庞 垚夫" userId="0f0109ef91b7223a" providerId="LiveId" clId="{373DF66A-495A-460A-9BB6-7C45AA67795B}" dt="2020-12-15T08:27:48.347" v="1551" actId="2890"/>
        <pc:sldMkLst>
          <pc:docMk/>
          <pc:sldMk cId="1853635318" sldId="651"/>
        </pc:sldMkLst>
      </pc:sldChg>
      <pc:sldChg chg="addSp modSp new mod modAnim">
        <pc:chgData name="庞 垚夫" userId="0f0109ef91b7223a" providerId="LiveId" clId="{373DF66A-495A-460A-9BB6-7C45AA67795B}" dt="2020-12-16T17:22:59.973" v="1895" actId="14100"/>
        <pc:sldMkLst>
          <pc:docMk/>
          <pc:sldMk cId="1995952308" sldId="652"/>
        </pc:sldMkLst>
        <pc:picChg chg="add mod">
          <ac:chgData name="庞 垚夫" userId="0f0109ef91b7223a" providerId="LiveId" clId="{373DF66A-495A-460A-9BB6-7C45AA67795B}" dt="2020-12-16T17:22:59.973" v="1895" actId="14100"/>
          <ac:picMkLst>
            <pc:docMk/>
            <pc:sldMk cId="1995952308" sldId="652"/>
            <ac:picMk id="2" creationId="{BB1D614E-8CED-4FA3-BD0D-911CE8CA3F0A}"/>
          </ac:picMkLst>
        </pc:picChg>
      </pc:sldChg>
      <pc:sldChg chg="modSp add ord modAnim">
        <pc:chgData name="庞 垚夫" userId="0f0109ef91b7223a" providerId="LiveId" clId="{373DF66A-495A-460A-9BB6-7C45AA67795B}" dt="2020-12-18T05:42:19.251" v="3204" actId="20577"/>
        <pc:sldMkLst>
          <pc:docMk/>
          <pc:sldMk cId="1421839055" sldId="653"/>
        </pc:sldMkLst>
        <pc:spChg chg="mod">
          <ac:chgData name="庞 垚夫" userId="0f0109ef91b7223a" providerId="LiveId" clId="{373DF66A-495A-460A-9BB6-7C45AA67795B}" dt="2020-12-17T19:31:51.585" v="2062" actId="20577"/>
          <ac:spMkLst>
            <pc:docMk/>
            <pc:sldMk cId="1421839055" sldId="653"/>
            <ac:spMk id="2" creationId="{B6DC567C-F907-4C10-A303-5A5775576CED}"/>
          </ac:spMkLst>
        </pc:spChg>
        <pc:spChg chg="mod">
          <ac:chgData name="庞 垚夫" userId="0f0109ef91b7223a" providerId="LiveId" clId="{373DF66A-495A-460A-9BB6-7C45AA67795B}" dt="2020-12-18T05:42:19.251" v="3204" actId="20577"/>
          <ac:spMkLst>
            <pc:docMk/>
            <pc:sldMk cId="1421839055" sldId="653"/>
            <ac:spMk id="3" creationId="{581BEF32-5A15-4FFA-B23F-8129E98FC461}"/>
          </ac:spMkLst>
        </pc:spChg>
      </pc:sldChg>
      <pc:sldChg chg="add">
        <pc:chgData name="庞 垚夫" userId="0f0109ef91b7223a" providerId="LiveId" clId="{373DF66A-495A-460A-9BB6-7C45AA67795B}" dt="2020-12-18T00:30:15.017" v="2158" actId="2890"/>
        <pc:sldMkLst>
          <pc:docMk/>
          <pc:sldMk cId="4270079493" sldId="654"/>
        </pc:sldMkLst>
      </pc:sldChg>
      <pc:sldChg chg="add">
        <pc:chgData name="庞 垚夫" userId="0f0109ef91b7223a" providerId="LiveId" clId="{373DF66A-495A-460A-9BB6-7C45AA67795B}" dt="2020-12-18T00:30:15.466" v="2159" actId="2890"/>
        <pc:sldMkLst>
          <pc:docMk/>
          <pc:sldMk cId="1876122227" sldId="655"/>
        </pc:sldMkLst>
      </pc:sldChg>
      <pc:sldChg chg="addSp modSp new mod ord modAnim">
        <pc:chgData name="庞 垚夫" userId="0f0109ef91b7223a" providerId="LiveId" clId="{373DF66A-495A-460A-9BB6-7C45AA67795B}" dt="2020-12-18T16:37:21.677" v="3454" actId="14100"/>
        <pc:sldMkLst>
          <pc:docMk/>
          <pc:sldMk cId="1948281282" sldId="656"/>
        </pc:sldMkLst>
        <pc:picChg chg="add mod">
          <ac:chgData name="庞 垚夫" userId="0f0109ef91b7223a" providerId="LiveId" clId="{373DF66A-495A-460A-9BB6-7C45AA67795B}" dt="2020-12-18T16:37:21.677" v="3454" actId="14100"/>
          <ac:picMkLst>
            <pc:docMk/>
            <pc:sldMk cId="1948281282" sldId="656"/>
            <ac:picMk id="2" creationId="{FCB484CF-EA1E-4834-A63A-2A8E41C92E77}"/>
          </ac:picMkLst>
        </pc:picChg>
      </pc:sldChg>
      <pc:sldChg chg="addSp modSp new mod modAnim">
        <pc:chgData name="庞 垚夫" userId="0f0109ef91b7223a" providerId="LiveId" clId="{373DF66A-495A-460A-9BB6-7C45AA67795B}" dt="2020-12-18T16:39:20.012" v="3460" actId="14100"/>
        <pc:sldMkLst>
          <pc:docMk/>
          <pc:sldMk cId="1874094857" sldId="657"/>
        </pc:sldMkLst>
        <pc:picChg chg="add mod">
          <ac:chgData name="庞 垚夫" userId="0f0109ef91b7223a" providerId="LiveId" clId="{373DF66A-495A-460A-9BB6-7C45AA67795B}" dt="2020-12-18T16:39:20.012" v="3460" actId="14100"/>
          <ac:picMkLst>
            <pc:docMk/>
            <pc:sldMk cId="1874094857" sldId="657"/>
            <ac:picMk id="2" creationId="{5F74A7D8-F44E-4AB5-A1EA-245C5A746354}"/>
          </ac:picMkLst>
        </pc:picChg>
      </pc:sldChg>
    </pc:docChg>
  </pc:docChgLst>
  <pc:docChgLst>
    <pc:chgData name="庞 垚夫" userId="0f0109ef91b7223a" providerId="LiveId" clId="{8F7C633B-819A-4BCD-9BC2-7AE80B713A2E}"/>
    <pc:docChg chg="undo custSel addSld delSld modSld sldOrd">
      <pc:chgData name="庞 垚夫" userId="0f0109ef91b7223a" providerId="LiveId" clId="{8F7C633B-819A-4BCD-9BC2-7AE80B713A2E}" dt="2020-11-26T21:38:24.844" v="4814" actId="20577"/>
      <pc:docMkLst>
        <pc:docMk/>
      </pc:docMkLst>
      <pc:sldChg chg="ord">
        <pc:chgData name="庞 垚夫" userId="0f0109ef91b7223a" providerId="LiveId" clId="{8F7C633B-819A-4BCD-9BC2-7AE80B713A2E}" dt="2020-11-20T08:03:26.640" v="172"/>
        <pc:sldMkLst>
          <pc:docMk/>
          <pc:sldMk cId="2697702479" sldId="428"/>
        </pc:sldMkLst>
      </pc:sldChg>
      <pc:sldChg chg="addSp modSp mod">
        <pc:chgData name="庞 垚夫" userId="0f0109ef91b7223a" providerId="LiveId" clId="{8F7C633B-819A-4BCD-9BC2-7AE80B713A2E}" dt="2020-11-20T08:02:01.374" v="158" actId="1076"/>
        <pc:sldMkLst>
          <pc:docMk/>
          <pc:sldMk cId="2215708563" sldId="429"/>
        </pc:sldMkLst>
        <pc:picChg chg="mod">
          <ac:chgData name="庞 垚夫" userId="0f0109ef91b7223a" providerId="LiveId" clId="{8F7C633B-819A-4BCD-9BC2-7AE80B713A2E}" dt="2020-11-20T08:00:44.975" v="145" actId="1076"/>
          <ac:picMkLst>
            <pc:docMk/>
            <pc:sldMk cId="2215708563" sldId="429"/>
            <ac:picMk id="2" creationId="{E41C8D1F-CBD7-4D58-85AA-2F05C58EAEE3}"/>
          </ac:picMkLst>
        </pc:picChg>
        <pc:picChg chg="add">
          <ac:chgData name="庞 垚夫" userId="0f0109ef91b7223a" providerId="LiveId" clId="{8F7C633B-819A-4BCD-9BC2-7AE80B713A2E}" dt="2020-11-20T08:01:19.979" v="152" actId="22"/>
          <ac:picMkLst>
            <pc:docMk/>
            <pc:sldMk cId="2215708563" sldId="429"/>
            <ac:picMk id="4" creationId="{E5B15EE8-58A3-4DD7-8DB8-3E378396EFFA}"/>
          </ac:picMkLst>
        </pc:picChg>
        <pc:picChg chg="add mod">
          <ac:chgData name="庞 垚夫" userId="0f0109ef91b7223a" providerId="LiveId" clId="{8F7C633B-819A-4BCD-9BC2-7AE80B713A2E}" dt="2020-11-20T08:02:01.374" v="158" actId="1076"/>
          <ac:picMkLst>
            <pc:docMk/>
            <pc:sldMk cId="2215708563" sldId="429"/>
            <ac:picMk id="5" creationId="{61C1636B-9AD9-420C-B49D-E70B4B7AAE91}"/>
          </ac:picMkLst>
        </pc:picChg>
        <pc:picChg chg="add mod">
          <ac:chgData name="庞 垚夫" userId="0f0109ef91b7223a" providerId="LiveId" clId="{8F7C633B-819A-4BCD-9BC2-7AE80B713A2E}" dt="2020-11-20T08:01:14.174" v="151" actId="1076"/>
          <ac:picMkLst>
            <pc:docMk/>
            <pc:sldMk cId="2215708563" sldId="429"/>
            <ac:picMk id="1028" creationId="{BE3F8588-33BB-4519-A643-3CD08DEDF6AA}"/>
          </ac:picMkLst>
        </pc:picChg>
      </pc:sldChg>
      <pc:sldChg chg="modSp del mod">
        <pc:chgData name="庞 垚夫" userId="0f0109ef91b7223a" providerId="LiveId" clId="{8F7C633B-819A-4BCD-9BC2-7AE80B713A2E}" dt="2020-11-20T08:19:55.774" v="299" actId="2696"/>
        <pc:sldMkLst>
          <pc:docMk/>
          <pc:sldMk cId="3329054504" sldId="430"/>
        </pc:sldMkLst>
        <pc:spChg chg="mod">
          <ac:chgData name="庞 垚夫" userId="0f0109ef91b7223a" providerId="LiveId" clId="{8F7C633B-819A-4BCD-9BC2-7AE80B713A2E}" dt="2020-11-20T08:19:35.477" v="298" actId="20577"/>
          <ac:spMkLst>
            <pc:docMk/>
            <pc:sldMk cId="3329054504" sldId="430"/>
            <ac:spMk id="2" creationId="{B6DC567C-F907-4C10-A303-5A5775576CED}"/>
          </ac:spMkLst>
        </pc:spChg>
      </pc:sldChg>
      <pc:sldChg chg="addSp modSp add mod">
        <pc:chgData name="庞 垚夫" userId="0f0109ef91b7223a" providerId="LiveId" clId="{8F7C633B-819A-4BCD-9BC2-7AE80B713A2E}" dt="2020-11-20T20:23:32.879" v="764" actId="1076"/>
        <pc:sldMkLst>
          <pc:docMk/>
          <pc:sldMk cId="488356412" sldId="431"/>
        </pc:sldMkLst>
        <pc:spChg chg="mod">
          <ac:chgData name="庞 垚夫" userId="0f0109ef91b7223a" providerId="LiveId" clId="{8F7C633B-819A-4BCD-9BC2-7AE80B713A2E}" dt="2020-11-20T08:20:48.004" v="325" actId="20577"/>
          <ac:spMkLst>
            <pc:docMk/>
            <pc:sldMk cId="488356412" sldId="431"/>
            <ac:spMk id="2" creationId="{B6DC567C-F907-4C10-A303-5A5775576CED}"/>
          </ac:spMkLst>
        </pc:spChg>
        <pc:picChg chg="add mod">
          <ac:chgData name="庞 垚夫" userId="0f0109ef91b7223a" providerId="LiveId" clId="{8F7C633B-819A-4BCD-9BC2-7AE80B713A2E}" dt="2020-11-20T20:23:32.879" v="764" actId="1076"/>
          <ac:picMkLst>
            <pc:docMk/>
            <pc:sldMk cId="488356412" sldId="431"/>
            <ac:picMk id="3" creationId="{971EBBE9-B3DA-4EA7-971E-B936BF7C51EF}"/>
          </ac:picMkLst>
        </pc:picChg>
        <pc:picChg chg="mod">
          <ac:chgData name="庞 垚夫" userId="0f0109ef91b7223a" providerId="LiveId" clId="{8F7C633B-819A-4BCD-9BC2-7AE80B713A2E}" dt="2020-11-20T20:22:57.623" v="761" actId="1076"/>
          <ac:picMkLst>
            <pc:docMk/>
            <pc:sldMk cId="488356412" sldId="431"/>
            <ac:picMk id="4" creationId="{AD753FB8-361B-4A73-BB2B-0C835E9E4414}"/>
          </ac:picMkLst>
        </pc:picChg>
        <pc:picChg chg="add mod">
          <ac:chgData name="庞 垚夫" userId="0f0109ef91b7223a" providerId="LiveId" clId="{8F7C633B-819A-4BCD-9BC2-7AE80B713A2E}" dt="2020-11-20T16:53:58.434" v="577" actId="14100"/>
          <ac:picMkLst>
            <pc:docMk/>
            <pc:sldMk cId="488356412" sldId="431"/>
            <ac:picMk id="9218" creationId="{E857BFE2-E019-4D29-B110-710E1FC43865}"/>
          </ac:picMkLst>
        </pc:picChg>
      </pc:sldChg>
      <pc:sldChg chg="addSp modSp add mod ord modAnim">
        <pc:chgData name="庞 垚夫" userId="0f0109ef91b7223a" providerId="LiveId" clId="{8F7C633B-819A-4BCD-9BC2-7AE80B713A2E}" dt="2020-11-23T07:05:55.880" v="1460" actId="20577"/>
        <pc:sldMkLst>
          <pc:docMk/>
          <pc:sldMk cId="314977892" sldId="432"/>
        </pc:sldMkLst>
        <pc:spChg chg="mod">
          <ac:chgData name="庞 垚夫" userId="0f0109ef91b7223a" providerId="LiveId" clId="{8F7C633B-819A-4BCD-9BC2-7AE80B713A2E}" dt="2020-11-23T07:05:55.880" v="1460" actId="20577"/>
          <ac:spMkLst>
            <pc:docMk/>
            <pc:sldMk cId="314977892" sldId="432"/>
            <ac:spMk id="2" creationId="{B6DC567C-F907-4C10-A303-5A5775576CED}"/>
          </ac:spMkLst>
        </pc:spChg>
        <pc:picChg chg="mod ord">
          <ac:chgData name="庞 垚夫" userId="0f0109ef91b7223a" providerId="LiveId" clId="{8F7C633B-819A-4BCD-9BC2-7AE80B713A2E}" dt="2020-11-23T06:40:02.336" v="1360" actId="1076"/>
          <ac:picMkLst>
            <pc:docMk/>
            <pc:sldMk cId="314977892" sldId="432"/>
            <ac:picMk id="4" creationId="{AD753FB8-361B-4A73-BB2B-0C835E9E4414}"/>
          </ac:picMkLst>
        </pc:picChg>
        <pc:picChg chg="add mod">
          <ac:chgData name="庞 垚夫" userId="0f0109ef91b7223a" providerId="LiveId" clId="{8F7C633B-819A-4BCD-9BC2-7AE80B713A2E}" dt="2020-11-23T06:40:21.379" v="1363" actId="1076"/>
          <ac:picMkLst>
            <pc:docMk/>
            <pc:sldMk cId="314977892" sldId="432"/>
            <ac:picMk id="5" creationId="{84850BD1-CAEE-49DE-9D86-DC5FE213B12F}"/>
          </ac:picMkLst>
        </pc:picChg>
      </pc:sldChg>
      <pc:sldChg chg="addSp delSp modSp add mod ord modAnim">
        <pc:chgData name="庞 垚夫" userId="0f0109ef91b7223a" providerId="LiveId" clId="{8F7C633B-819A-4BCD-9BC2-7AE80B713A2E}" dt="2020-11-20T08:34:56.566" v="487" actId="1076"/>
        <pc:sldMkLst>
          <pc:docMk/>
          <pc:sldMk cId="2258431062" sldId="433"/>
        </pc:sldMkLst>
        <pc:spChg chg="mod">
          <ac:chgData name="庞 垚夫" userId="0f0109ef91b7223a" providerId="LiveId" clId="{8F7C633B-819A-4BCD-9BC2-7AE80B713A2E}" dt="2020-11-20T08:02:12.720" v="159" actId="1076"/>
          <ac:spMkLst>
            <pc:docMk/>
            <pc:sldMk cId="2258431062" sldId="433"/>
            <ac:spMk id="2" creationId="{B6DC567C-F907-4C10-A303-5A5775576CED}"/>
          </ac:spMkLst>
        </pc:spChg>
        <pc:spChg chg="add del mod">
          <ac:chgData name="庞 垚夫" userId="0f0109ef91b7223a" providerId="LiveId" clId="{8F7C633B-819A-4BCD-9BC2-7AE80B713A2E}" dt="2020-11-20T07:58:38.456" v="111" actId="21"/>
          <ac:spMkLst>
            <pc:docMk/>
            <pc:sldMk cId="2258431062" sldId="433"/>
            <ac:spMk id="3" creationId="{574505FE-7905-4793-8818-562D43A908E6}"/>
          </ac:spMkLst>
        </pc:spChg>
        <pc:spChg chg="add mod">
          <ac:chgData name="庞 垚夫" userId="0f0109ef91b7223a" providerId="LiveId" clId="{8F7C633B-819A-4BCD-9BC2-7AE80B713A2E}" dt="2020-11-20T08:16:21.666" v="246" actId="207"/>
          <ac:spMkLst>
            <pc:docMk/>
            <pc:sldMk cId="2258431062" sldId="433"/>
            <ac:spMk id="7" creationId="{F1A5CD6E-6DBD-4FBD-899E-5E1B3E6D8773}"/>
          </ac:spMkLst>
        </pc:spChg>
        <pc:picChg chg="mod">
          <ac:chgData name="庞 垚夫" userId="0f0109ef91b7223a" providerId="LiveId" clId="{8F7C633B-819A-4BCD-9BC2-7AE80B713A2E}" dt="2020-11-20T08:34:56.566" v="487" actId="1076"/>
          <ac:picMkLst>
            <pc:docMk/>
            <pc:sldMk cId="2258431062" sldId="433"/>
            <ac:picMk id="4" creationId="{AD753FB8-361B-4A73-BB2B-0C835E9E4414}"/>
          </ac:picMkLst>
        </pc:picChg>
        <pc:picChg chg="add mod">
          <ac:chgData name="庞 垚夫" userId="0f0109ef91b7223a" providerId="LiveId" clId="{8F7C633B-819A-4BCD-9BC2-7AE80B713A2E}" dt="2020-11-20T08:34:52.093" v="486" actId="1076"/>
          <ac:picMkLst>
            <pc:docMk/>
            <pc:sldMk cId="2258431062" sldId="433"/>
            <ac:picMk id="6" creationId="{807845C2-4B8D-4C9A-9119-DDC64769357F}"/>
          </ac:picMkLst>
        </pc:picChg>
      </pc:sldChg>
      <pc:sldChg chg="add">
        <pc:chgData name="庞 垚夫" userId="0f0109ef91b7223a" providerId="LiveId" clId="{8F7C633B-819A-4BCD-9BC2-7AE80B713A2E}" dt="2020-11-20T07:40:12.709" v="3"/>
        <pc:sldMkLst>
          <pc:docMk/>
          <pc:sldMk cId="899975113" sldId="434"/>
        </pc:sldMkLst>
      </pc:sldChg>
      <pc:sldChg chg="addSp delSp modSp add mod ord modAnim">
        <pc:chgData name="庞 垚夫" userId="0f0109ef91b7223a" providerId="LiveId" clId="{8F7C633B-819A-4BCD-9BC2-7AE80B713A2E}" dt="2020-11-23T07:10:56.980" v="1537" actId="1076"/>
        <pc:sldMkLst>
          <pc:docMk/>
          <pc:sldMk cId="3003291562" sldId="435"/>
        </pc:sldMkLst>
        <pc:spChg chg="mod">
          <ac:chgData name="庞 垚夫" userId="0f0109ef91b7223a" providerId="LiveId" clId="{8F7C633B-819A-4BCD-9BC2-7AE80B713A2E}" dt="2020-11-23T07:10:23.307" v="1532" actId="1076"/>
          <ac:spMkLst>
            <pc:docMk/>
            <pc:sldMk cId="3003291562" sldId="435"/>
            <ac:spMk id="2" creationId="{B6DC567C-F907-4C10-A303-5A5775576CED}"/>
          </ac:spMkLst>
        </pc:spChg>
        <pc:spChg chg="add mod">
          <ac:chgData name="庞 垚夫" userId="0f0109ef91b7223a" providerId="LiveId" clId="{8F7C633B-819A-4BCD-9BC2-7AE80B713A2E}" dt="2020-11-23T07:10:56.980" v="1537" actId="1076"/>
          <ac:spMkLst>
            <pc:docMk/>
            <pc:sldMk cId="3003291562" sldId="435"/>
            <ac:spMk id="3" creationId="{A3A32B68-95CD-432B-BF67-9F7B2321D8FF}"/>
          </ac:spMkLst>
        </pc:spChg>
        <pc:spChg chg="add del mod">
          <ac:chgData name="庞 垚夫" userId="0f0109ef91b7223a" providerId="LiveId" clId="{8F7C633B-819A-4BCD-9BC2-7AE80B713A2E}" dt="2020-11-20T07:48:51.602" v="63"/>
          <ac:spMkLst>
            <pc:docMk/>
            <pc:sldMk cId="3003291562" sldId="435"/>
            <ac:spMk id="6" creationId="{DADD9273-5B7E-4DC9-9564-91378C817AB6}"/>
          </ac:spMkLst>
        </pc:spChg>
        <pc:picChg chg="mod ord">
          <ac:chgData name="庞 垚夫" userId="0f0109ef91b7223a" providerId="LiveId" clId="{8F7C633B-819A-4BCD-9BC2-7AE80B713A2E}" dt="2020-11-23T07:10:49.524" v="1536" actId="1076"/>
          <ac:picMkLst>
            <pc:docMk/>
            <pc:sldMk cId="3003291562" sldId="435"/>
            <ac:picMk id="4" creationId="{AD753FB8-361B-4A73-BB2B-0C835E9E4414}"/>
          </ac:picMkLst>
        </pc:picChg>
      </pc:sldChg>
      <pc:sldChg chg="addSp modSp add mod modAnim">
        <pc:chgData name="庞 垚夫" userId="0f0109ef91b7223a" providerId="LiveId" clId="{8F7C633B-819A-4BCD-9BC2-7AE80B713A2E}" dt="2020-11-23T06:48:35.668" v="1392" actId="14100"/>
        <pc:sldMkLst>
          <pc:docMk/>
          <pc:sldMk cId="1341975115" sldId="436"/>
        </pc:sldMkLst>
        <pc:spChg chg="add mod">
          <ac:chgData name="庞 垚夫" userId="0f0109ef91b7223a" providerId="LiveId" clId="{8F7C633B-819A-4BCD-9BC2-7AE80B713A2E}" dt="2020-11-23T06:48:35.668" v="1392" actId="14100"/>
          <ac:spMkLst>
            <pc:docMk/>
            <pc:sldMk cId="1341975115" sldId="436"/>
            <ac:spMk id="3" creationId="{152DDB1C-883E-449C-8586-6E640F1991A3}"/>
          </ac:spMkLst>
        </pc:spChg>
        <pc:picChg chg="mod">
          <ac:chgData name="庞 垚夫" userId="0f0109ef91b7223a" providerId="LiveId" clId="{8F7C633B-819A-4BCD-9BC2-7AE80B713A2E}" dt="2020-11-20T08:34:38.918" v="484" actId="14100"/>
          <ac:picMkLst>
            <pc:docMk/>
            <pc:sldMk cId="1341975115" sldId="436"/>
            <ac:picMk id="4" creationId="{AD753FB8-361B-4A73-BB2B-0C835E9E4414}"/>
          </ac:picMkLst>
        </pc:picChg>
        <pc:picChg chg="mod">
          <ac:chgData name="庞 垚夫" userId="0f0109ef91b7223a" providerId="LiveId" clId="{8F7C633B-819A-4BCD-9BC2-7AE80B713A2E}" dt="2020-11-20T08:34:25.782" v="483" actId="1076"/>
          <ac:picMkLst>
            <pc:docMk/>
            <pc:sldMk cId="1341975115" sldId="436"/>
            <ac:picMk id="6" creationId="{807845C2-4B8D-4C9A-9119-DDC64769357F}"/>
          </ac:picMkLst>
        </pc:picChg>
      </pc:sldChg>
      <pc:sldChg chg="addSp modSp add mod">
        <pc:chgData name="庞 垚夫" userId="0f0109ef91b7223a" providerId="LiveId" clId="{8F7C633B-819A-4BCD-9BC2-7AE80B713A2E}" dt="2020-11-20T16:35:17.027" v="518" actId="1076"/>
        <pc:sldMkLst>
          <pc:docMk/>
          <pc:sldMk cId="1631152770" sldId="437"/>
        </pc:sldMkLst>
        <pc:spChg chg="add mod">
          <ac:chgData name="庞 垚夫" userId="0f0109ef91b7223a" providerId="LiveId" clId="{8F7C633B-819A-4BCD-9BC2-7AE80B713A2E}" dt="2020-11-20T16:35:17.027" v="518" actId="1076"/>
          <ac:spMkLst>
            <pc:docMk/>
            <pc:sldMk cId="1631152770" sldId="437"/>
            <ac:spMk id="3" creationId="{824EC365-E7B3-454A-B2E1-DA9636A61DB3}"/>
          </ac:spMkLst>
        </pc:spChg>
        <pc:picChg chg="mod">
          <ac:chgData name="庞 垚夫" userId="0f0109ef91b7223a" providerId="LiveId" clId="{8F7C633B-819A-4BCD-9BC2-7AE80B713A2E}" dt="2020-11-20T16:35:08.135" v="515" actId="1076"/>
          <ac:picMkLst>
            <pc:docMk/>
            <pc:sldMk cId="1631152770" sldId="437"/>
            <ac:picMk id="4" creationId="{AD753FB8-361B-4A73-BB2B-0C835E9E4414}"/>
          </ac:picMkLst>
        </pc:picChg>
        <pc:picChg chg="mod">
          <ac:chgData name="庞 垚夫" userId="0f0109ef91b7223a" providerId="LiveId" clId="{8F7C633B-819A-4BCD-9BC2-7AE80B713A2E}" dt="2020-11-20T16:34:48.117" v="510" actId="1076"/>
          <ac:picMkLst>
            <pc:docMk/>
            <pc:sldMk cId="1631152770" sldId="437"/>
            <ac:picMk id="6" creationId="{807845C2-4B8D-4C9A-9119-DDC64769357F}"/>
          </ac:picMkLst>
        </pc:picChg>
        <pc:picChg chg="add mod">
          <ac:chgData name="庞 垚夫" userId="0f0109ef91b7223a" providerId="LiveId" clId="{8F7C633B-819A-4BCD-9BC2-7AE80B713A2E}" dt="2020-11-20T16:35:14.131" v="517" actId="1076"/>
          <ac:picMkLst>
            <pc:docMk/>
            <pc:sldMk cId="1631152770" sldId="437"/>
            <ac:picMk id="1026" creationId="{33EF8EF1-CDBA-44A7-8C96-412508907EE9}"/>
          </ac:picMkLst>
        </pc:picChg>
      </pc:sldChg>
      <pc:sldChg chg="addSp modSp add mod">
        <pc:chgData name="庞 垚夫" userId="0f0109ef91b7223a" providerId="LiveId" clId="{8F7C633B-819A-4BCD-9BC2-7AE80B713A2E}" dt="2020-11-20T20:22:25.007" v="758" actId="1076"/>
        <pc:sldMkLst>
          <pc:docMk/>
          <pc:sldMk cId="1480953960" sldId="438"/>
        </pc:sldMkLst>
        <pc:spChg chg="add">
          <ac:chgData name="庞 垚夫" userId="0f0109ef91b7223a" providerId="LiveId" clId="{8F7C633B-819A-4BCD-9BC2-7AE80B713A2E}" dt="2020-11-20T16:37:48.173" v="527" actId="22"/>
          <ac:spMkLst>
            <pc:docMk/>
            <pc:sldMk cId="1480953960" sldId="438"/>
            <ac:spMk id="3" creationId="{4B5A8917-7F61-4C75-B595-31FF9A197181}"/>
          </ac:spMkLst>
        </pc:spChg>
        <pc:picChg chg="mod">
          <ac:chgData name="庞 垚夫" userId="0f0109ef91b7223a" providerId="LiveId" clId="{8F7C633B-819A-4BCD-9BC2-7AE80B713A2E}" dt="2020-11-20T20:22:25.007" v="758" actId="1076"/>
          <ac:picMkLst>
            <pc:docMk/>
            <pc:sldMk cId="1480953960" sldId="438"/>
            <ac:picMk id="4" creationId="{AD753FB8-361B-4A73-BB2B-0C835E9E4414}"/>
          </ac:picMkLst>
        </pc:picChg>
        <pc:picChg chg="mod">
          <ac:chgData name="庞 垚夫" userId="0f0109ef91b7223a" providerId="LiveId" clId="{8F7C633B-819A-4BCD-9BC2-7AE80B713A2E}" dt="2020-11-20T20:22:20.439" v="757" actId="1076"/>
          <ac:picMkLst>
            <pc:docMk/>
            <pc:sldMk cId="1480953960" sldId="438"/>
            <ac:picMk id="6" creationId="{807845C2-4B8D-4C9A-9119-DDC64769357F}"/>
          </ac:picMkLst>
        </pc:picChg>
        <pc:picChg chg="add mod">
          <ac:chgData name="庞 垚夫" userId="0f0109ef91b7223a" providerId="LiveId" clId="{8F7C633B-819A-4BCD-9BC2-7AE80B713A2E}" dt="2020-11-20T16:37:34.859" v="526" actId="14100"/>
          <ac:picMkLst>
            <pc:docMk/>
            <pc:sldMk cId="1480953960" sldId="438"/>
            <ac:picMk id="2050" creationId="{DE137A54-778E-42A3-BF84-9F20096C129E}"/>
          </ac:picMkLst>
        </pc:picChg>
      </pc:sldChg>
      <pc:sldChg chg="addSp modSp add del mod ord modAnim">
        <pc:chgData name="庞 垚夫" userId="0f0109ef91b7223a" providerId="LiveId" clId="{8F7C633B-819A-4BCD-9BC2-7AE80B713A2E}" dt="2020-11-23T09:11:20.420" v="2243" actId="2696"/>
        <pc:sldMkLst>
          <pc:docMk/>
          <pc:sldMk cId="1139354027" sldId="439"/>
        </pc:sldMkLst>
        <pc:spChg chg="add mod">
          <ac:chgData name="庞 垚夫" userId="0f0109ef91b7223a" providerId="LiveId" clId="{8F7C633B-819A-4BCD-9BC2-7AE80B713A2E}" dt="2020-11-20T21:02:35.509" v="1030" actId="255"/>
          <ac:spMkLst>
            <pc:docMk/>
            <pc:sldMk cId="1139354027" sldId="439"/>
            <ac:spMk id="8" creationId="{798E668E-C818-42E9-B401-F3E6B4F8B6E3}"/>
          </ac:spMkLst>
        </pc:spChg>
        <pc:picChg chg="mod ord">
          <ac:chgData name="庞 垚夫" userId="0f0109ef91b7223a" providerId="LiveId" clId="{8F7C633B-819A-4BCD-9BC2-7AE80B713A2E}" dt="2020-11-20T19:50:13.527" v="608" actId="1076"/>
          <ac:picMkLst>
            <pc:docMk/>
            <pc:sldMk cId="1139354027" sldId="439"/>
            <ac:picMk id="4" creationId="{AD753FB8-361B-4A73-BB2B-0C835E9E4414}"/>
          </ac:picMkLst>
        </pc:picChg>
        <pc:picChg chg="mod">
          <ac:chgData name="庞 垚夫" userId="0f0109ef91b7223a" providerId="LiveId" clId="{8F7C633B-819A-4BCD-9BC2-7AE80B713A2E}" dt="2020-11-20T19:53:30.983" v="626" actId="14100"/>
          <ac:picMkLst>
            <pc:docMk/>
            <pc:sldMk cId="1139354027" sldId="439"/>
            <ac:picMk id="6" creationId="{807845C2-4B8D-4C9A-9119-DDC64769357F}"/>
          </ac:picMkLst>
        </pc:picChg>
        <pc:picChg chg="add mod">
          <ac:chgData name="庞 垚夫" userId="0f0109ef91b7223a" providerId="LiveId" clId="{8F7C633B-819A-4BCD-9BC2-7AE80B713A2E}" dt="2020-11-20T19:49:24.064" v="601" actId="14100"/>
          <ac:picMkLst>
            <pc:docMk/>
            <pc:sldMk cId="1139354027" sldId="439"/>
            <ac:picMk id="21506" creationId="{64BB67C1-554C-41E3-BD81-85CDEBB6881F}"/>
          </ac:picMkLst>
        </pc:picChg>
        <pc:picChg chg="add mod">
          <ac:chgData name="庞 垚夫" userId="0f0109ef91b7223a" providerId="LiveId" clId="{8F7C633B-819A-4BCD-9BC2-7AE80B713A2E}" dt="2020-11-20T19:53:15.585" v="622" actId="14100"/>
          <ac:picMkLst>
            <pc:docMk/>
            <pc:sldMk cId="1139354027" sldId="439"/>
            <ac:picMk id="21508" creationId="{E5CB2055-BED5-4D30-9A2C-4FE61383AE8E}"/>
          </ac:picMkLst>
        </pc:picChg>
      </pc:sldChg>
      <pc:sldChg chg="addSp delSp modSp add mod">
        <pc:chgData name="庞 垚夫" userId="0f0109ef91b7223a" providerId="LiveId" clId="{8F7C633B-819A-4BCD-9BC2-7AE80B713A2E}" dt="2020-11-20T21:38:06.245" v="1132" actId="113"/>
        <pc:sldMkLst>
          <pc:docMk/>
          <pc:sldMk cId="1079094033" sldId="440"/>
        </pc:sldMkLst>
        <pc:spChg chg="add">
          <ac:chgData name="庞 垚夫" userId="0f0109ef91b7223a" providerId="LiveId" clId="{8F7C633B-819A-4BCD-9BC2-7AE80B713A2E}" dt="2020-11-20T20:45:12.399" v="820" actId="22"/>
          <ac:spMkLst>
            <pc:docMk/>
            <pc:sldMk cId="1079094033" sldId="440"/>
            <ac:spMk id="7" creationId="{A9897B11-1140-4BAD-B050-8880BCF198C2}"/>
          </ac:spMkLst>
        </pc:spChg>
        <pc:spChg chg="add del mod">
          <ac:chgData name="庞 垚夫" userId="0f0109ef91b7223a" providerId="LiveId" clId="{8F7C633B-819A-4BCD-9BC2-7AE80B713A2E}" dt="2020-11-20T21:28:51.819" v="1096" actId="21"/>
          <ac:spMkLst>
            <pc:docMk/>
            <pc:sldMk cId="1079094033" sldId="440"/>
            <ac:spMk id="98" creationId="{4EB87DD5-E4DC-4EB1-8A50-2FF029CF19C6}"/>
          </ac:spMkLst>
        </pc:spChg>
        <pc:spChg chg="add mod">
          <ac:chgData name="庞 垚夫" userId="0f0109ef91b7223a" providerId="LiveId" clId="{8F7C633B-819A-4BCD-9BC2-7AE80B713A2E}" dt="2020-11-20T21:38:06.245" v="1132" actId="113"/>
          <ac:spMkLst>
            <pc:docMk/>
            <pc:sldMk cId="1079094033" sldId="440"/>
            <ac:spMk id="101" creationId="{D8709A57-01A0-4B55-96F0-AE01FA873911}"/>
          </ac:spMkLst>
        </pc:spChg>
        <pc:picChg chg="mod ord">
          <ac:chgData name="庞 垚夫" userId="0f0109ef91b7223a" providerId="LiveId" clId="{8F7C633B-819A-4BCD-9BC2-7AE80B713A2E}" dt="2020-11-20T21:25:28.348" v="1084" actId="1076"/>
          <ac:picMkLst>
            <pc:docMk/>
            <pc:sldMk cId="1079094033" sldId="440"/>
            <ac:picMk id="4" creationId="{AD753FB8-361B-4A73-BB2B-0C835E9E4414}"/>
          </ac:picMkLst>
        </pc:picChg>
        <pc:picChg chg="mod">
          <ac:chgData name="庞 垚夫" userId="0f0109ef91b7223a" providerId="LiveId" clId="{8F7C633B-819A-4BCD-9BC2-7AE80B713A2E}" dt="2020-11-20T20:44:39.775" v="818" actId="1076"/>
          <ac:picMkLst>
            <pc:docMk/>
            <pc:sldMk cId="1079094033" sldId="440"/>
            <ac:picMk id="6" creationId="{807845C2-4B8D-4C9A-9119-DDC64769357F}"/>
          </ac:picMkLst>
        </pc:picChg>
        <pc:picChg chg="add mod">
          <ac:chgData name="庞 垚夫" userId="0f0109ef91b7223a" providerId="LiveId" clId="{8F7C633B-819A-4BCD-9BC2-7AE80B713A2E}" dt="2020-11-20T21:25:54.437" v="1086" actId="1076"/>
          <ac:picMkLst>
            <pc:docMk/>
            <pc:sldMk cId="1079094033" sldId="440"/>
            <ac:picMk id="31746" creationId="{CBB94CB2-CB5A-455E-9524-9C2221BD4A2F}"/>
          </ac:picMkLst>
        </pc:picChg>
        <pc:inkChg chg="add del">
          <ac:chgData name="庞 垚夫" userId="0f0109ef91b7223a" providerId="LiveId" clId="{8F7C633B-819A-4BCD-9BC2-7AE80B713A2E}" dt="2020-11-20T20:48:47.617" v="980"/>
          <ac:inkMkLst>
            <pc:docMk/>
            <pc:sldMk cId="1079094033" sldId="440"/>
            <ac:inkMk id="5" creationId="{C5A273F8-1CAD-43B3-8E72-64367A899188}"/>
          </ac:inkMkLst>
        </pc:inkChg>
        <pc:inkChg chg="add del">
          <ac:chgData name="庞 垚夫" userId="0f0109ef91b7223a" providerId="LiveId" clId="{8F7C633B-819A-4BCD-9BC2-7AE80B713A2E}" dt="2020-11-20T20:48:47.605" v="919"/>
          <ac:inkMkLst>
            <pc:docMk/>
            <pc:sldMk cId="1079094033" sldId="440"/>
            <ac:inkMk id="8" creationId="{856869C5-6D9C-45BA-8E9B-D00AF97F0317}"/>
          </ac:inkMkLst>
        </pc:inkChg>
        <pc:inkChg chg="add del">
          <ac:chgData name="庞 垚夫" userId="0f0109ef91b7223a" providerId="LiveId" clId="{8F7C633B-819A-4BCD-9BC2-7AE80B713A2E}" dt="2020-11-20T20:48:47.611" v="950"/>
          <ac:inkMkLst>
            <pc:docMk/>
            <pc:sldMk cId="1079094033" sldId="440"/>
            <ac:inkMk id="9" creationId="{9F33F4ED-C5A1-42ED-9BD8-CC5FBE64B431}"/>
          </ac:inkMkLst>
        </pc:inkChg>
        <pc:inkChg chg="add del">
          <ac:chgData name="庞 垚夫" userId="0f0109ef91b7223a" providerId="LiveId" clId="{8F7C633B-819A-4BCD-9BC2-7AE80B713A2E}" dt="2020-11-20T20:48:47.612" v="955"/>
          <ac:inkMkLst>
            <pc:docMk/>
            <pc:sldMk cId="1079094033" sldId="440"/>
            <ac:inkMk id="10" creationId="{386A72FA-16D0-4A0B-8D28-12D1A993E7E0}"/>
          </ac:inkMkLst>
        </pc:inkChg>
        <pc:inkChg chg="add del">
          <ac:chgData name="庞 垚夫" userId="0f0109ef91b7223a" providerId="LiveId" clId="{8F7C633B-819A-4BCD-9BC2-7AE80B713A2E}" dt="2020-11-20T20:48:47.614" v="963"/>
          <ac:inkMkLst>
            <pc:docMk/>
            <pc:sldMk cId="1079094033" sldId="440"/>
            <ac:inkMk id="11" creationId="{B3513AB5-44CE-4718-AE9D-C79432C8BDB6}"/>
          </ac:inkMkLst>
        </pc:inkChg>
        <pc:inkChg chg="add del">
          <ac:chgData name="庞 垚夫" userId="0f0109ef91b7223a" providerId="LiveId" clId="{8F7C633B-819A-4BCD-9BC2-7AE80B713A2E}" dt="2020-11-20T20:48:47.620" v="1000"/>
          <ac:inkMkLst>
            <pc:docMk/>
            <pc:sldMk cId="1079094033" sldId="440"/>
            <ac:inkMk id="12" creationId="{800AA20C-F699-4A2B-BE86-9B1B2FF0FDAE}"/>
          </ac:inkMkLst>
        </pc:inkChg>
        <pc:inkChg chg="add del">
          <ac:chgData name="庞 垚夫" userId="0f0109ef91b7223a" providerId="LiveId" clId="{8F7C633B-819A-4BCD-9BC2-7AE80B713A2E}" dt="2020-11-20T20:48:47.619" v="991"/>
          <ac:inkMkLst>
            <pc:docMk/>
            <pc:sldMk cId="1079094033" sldId="440"/>
            <ac:inkMk id="13" creationId="{122AE692-C751-4CAA-BCDC-8F3231F2160F}"/>
          </ac:inkMkLst>
        </pc:inkChg>
        <pc:inkChg chg="add del">
          <ac:chgData name="庞 垚夫" userId="0f0109ef91b7223a" providerId="LiveId" clId="{8F7C633B-819A-4BCD-9BC2-7AE80B713A2E}" dt="2020-11-20T20:48:47.612" v="952"/>
          <ac:inkMkLst>
            <pc:docMk/>
            <pc:sldMk cId="1079094033" sldId="440"/>
            <ac:inkMk id="14" creationId="{409A3667-E784-418A-B7B2-57837AAFC7D1}"/>
          </ac:inkMkLst>
        </pc:inkChg>
        <pc:inkChg chg="add del">
          <ac:chgData name="庞 垚夫" userId="0f0109ef91b7223a" providerId="LiveId" clId="{8F7C633B-819A-4BCD-9BC2-7AE80B713A2E}" dt="2020-11-20T20:47:13.840" v="831"/>
          <ac:inkMkLst>
            <pc:docMk/>
            <pc:sldMk cId="1079094033" sldId="440"/>
            <ac:inkMk id="15" creationId="{D1336D82-CB12-4546-B6BD-7C18B52A32E9}"/>
          </ac:inkMkLst>
        </pc:inkChg>
        <pc:inkChg chg="add del">
          <ac:chgData name="庞 垚夫" userId="0f0109ef91b7223a" providerId="LiveId" clId="{8F7C633B-819A-4BCD-9BC2-7AE80B713A2E}" dt="2020-11-20T20:47:13.841" v="832"/>
          <ac:inkMkLst>
            <pc:docMk/>
            <pc:sldMk cId="1079094033" sldId="440"/>
            <ac:inkMk id="16" creationId="{4812175C-4DBC-4A70-94D2-D4E6A6977FC1}"/>
          </ac:inkMkLst>
        </pc:inkChg>
        <pc:inkChg chg="add del">
          <ac:chgData name="庞 垚夫" userId="0f0109ef91b7223a" providerId="LiveId" clId="{8F7C633B-819A-4BCD-9BC2-7AE80B713A2E}" dt="2020-11-20T20:48:47.605" v="917"/>
          <ac:inkMkLst>
            <pc:docMk/>
            <pc:sldMk cId="1079094033" sldId="440"/>
            <ac:inkMk id="17" creationId="{38C8B888-57F2-4E82-B302-F10C834E6DD4}"/>
          </ac:inkMkLst>
        </pc:inkChg>
        <pc:inkChg chg="add del">
          <ac:chgData name="庞 垚夫" userId="0f0109ef91b7223a" providerId="LiveId" clId="{8F7C633B-819A-4BCD-9BC2-7AE80B713A2E}" dt="2020-11-20T20:48:47.610" v="944"/>
          <ac:inkMkLst>
            <pc:docMk/>
            <pc:sldMk cId="1079094033" sldId="440"/>
            <ac:inkMk id="18" creationId="{D3D23402-BFC6-4656-B983-30989B601F1A}"/>
          </ac:inkMkLst>
        </pc:inkChg>
        <pc:inkChg chg="add del">
          <ac:chgData name="庞 垚夫" userId="0f0109ef91b7223a" providerId="LiveId" clId="{8F7C633B-819A-4BCD-9BC2-7AE80B713A2E}" dt="2020-11-20T20:48:47.607" v="927"/>
          <ac:inkMkLst>
            <pc:docMk/>
            <pc:sldMk cId="1079094033" sldId="440"/>
            <ac:inkMk id="19" creationId="{91A3B34B-ED51-4AA4-B7FE-143FC5B7D7F9}"/>
          </ac:inkMkLst>
        </pc:inkChg>
        <pc:inkChg chg="add del">
          <ac:chgData name="庞 垚夫" userId="0f0109ef91b7223a" providerId="LiveId" clId="{8F7C633B-819A-4BCD-9BC2-7AE80B713A2E}" dt="2020-11-20T20:48:47.612" v="951"/>
          <ac:inkMkLst>
            <pc:docMk/>
            <pc:sldMk cId="1079094033" sldId="440"/>
            <ac:inkMk id="20" creationId="{85A16B2D-2B81-4B80-9BD7-87F9B9E34C89}"/>
          </ac:inkMkLst>
        </pc:inkChg>
        <pc:inkChg chg="add del">
          <ac:chgData name="庞 垚夫" userId="0f0109ef91b7223a" providerId="LiveId" clId="{8F7C633B-819A-4BCD-9BC2-7AE80B713A2E}" dt="2020-11-20T20:48:47.616" v="978"/>
          <ac:inkMkLst>
            <pc:docMk/>
            <pc:sldMk cId="1079094033" sldId="440"/>
            <ac:inkMk id="21" creationId="{1889298A-A148-4B8C-8C3D-7BDFEACDC948}"/>
          </ac:inkMkLst>
        </pc:inkChg>
        <pc:inkChg chg="add del">
          <ac:chgData name="庞 垚夫" userId="0f0109ef91b7223a" providerId="LiveId" clId="{8F7C633B-819A-4BCD-9BC2-7AE80B713A2E}" dt="2020-11-20T20:48:47.619" v="994"/>
          <ac:inkMkLst>
            <pc:docMk/>
            <pc:sldMk cId="1079094033" sldId="440"/>
            <ac:inkMk id="22" creationId="{B0F2BC49-CAF0-457E-810C-1CD8233CF10D}"/>
          </ac:inkMkLst>
        </pc:inkChg>
        <pc:inkChg chg="add del">
          <ac:chgData name="庞 垚夫" userId="0f0109ef91b7223a" providerId="LiveId" clId="{8F7C633B-819A-4BCD-9BC2-7AE80B713A2E}" dt="2020-11-20T20:48:47.610" v="946"/>
          <ac:inkMkLst>
            <pc:docMk/>
            <pc:sldMk cId="1079094033" sldId="440"/>
            <ac:inkMk id="23" creationId="{37189A56-B1B1-40BE-8B0E-36B3750B1A37}"/>
          </ac:inkMkLst>
        </pc:inkChg>
        <pc:inkChg chg="add del">
          <ac:chgData name="庞 垚夫" userId="0f0109ef91b7223a" providerId="LiveId" clId="{8F7C633B-819A-4BCD-9BC2-7AE80B713A2E}" dt="2020-11-20T20:48:47.615" v="970"/>
          <ac:inkMkLst>
            <pc:docMk/>
            <pc:sldMk cId="1079094033" sldId="440"/>
            <ac:inkMk id="24" creationId="{C95EA355-5E9C-4222-B865-BE37E2810E72}"/>
          </ac:inkMkLst>
        </pc:inkChg>
        <pc:inkChg chg="add del">
          <ac:chgData name="庞 垚夫" userId="0f0109ef91b7223a" providerId="LiveId" clId="{8F7C633B-819A-4BCD-9BC2-7AE80B713A2E}" dt="2020-11-20T20:48:47.615" v="969"/>
          <ac:inkMkLst>
            <pc:docMk/>
            <pc:sldMk cId="1079094033" sldId="440"/>
            <ac:inkMk id="25" creationId="{24A2ED92-628C-43A3-88BA-5D91A9550DB8}"/>
          </ac:inkMkLst>
        </pc:inkChg>
        <pc:inkChg chg="add del">
          <ac:chgData name="庞 垚夫" userId="0f0109ef91b7223a" providerId="LiveId" clId="{8F7C633B-819A-4BCD-9BC2-7AE80B713A2E}" dt="2020-11-20T20:48:47.615" v="973"/>
          <ac:inkMkLst>
            <pc:docMk/>
            <pc:sldMk cId="1079094033" sldId="440"/>
            <ac:inkMk id="26" creationId="{D2BF790A-CF97-40B8-83B6-753FB764C4B4}"/>
          </ac:inkMkLst>
        </pc:inkChg>
        <pc:inkChg chg="add del">
          <ac:chgData name="庞 垚夫" userId="0f0109ef91b7223a" providerId="LiveId" clId="{8F7C633B-819A-4BCD-9BC2-7AE80B713A2E}" dt="2020-11-20T20:48:47.604" v="916"/>
          <ac:inkMkLst>
            <pc:docMk/>
            <pc:sldMk cId="1079094033" sldId="440"/>
            <ac:inkMk id="27" creationId="{90F68C4D-7CAC-4F9D-82F3-D50214AC9AA3}"/>
          </ac:inkMkLst>
        </pc:inkChg>
        <pc:inkChg chg="add del">
          <ac:chgData name="庞 垚夫" userId="0f0109ef91b7223a" providerId="LiveId" clId="{8F7C633B-819A-4BCD-9BC2-7AE80B713A2E}" dt="2020-11-20T20:48:47.619" v="995"/>
          <ac:inkMkLst>
            <pc:docMk/>
            <pc:sldMk cId="1079094033" sldId="440"/>
            <ac:inkMk id="28" creationId="{53B494C4-95D5-4CF5-B5E3-41B5E82C20DB}"/>
          </ac:inkMkLst>
        </pc:inkChg>
        <pc:inkChg chg="add del">
          <ac:chgData name="庞 垚夫" userId="0f0109ef91b7223a" providerId="LiveId" clId="{8F7C633B-819A-4BCD-9BC2-7AE80B713A2E}" dt="2020-11-20T20:48:47.611" v="949"/>
          <ac:inkMkLst>
            <pc:docMk/>
            <pc:sldMk cId="1079094033" sldId="440"/>
            <ac:inkMk id="29" creationId="{E005AB36-663E-46BD-8C35-D5BE3B4C56A3}"/>
          </ac:inkMkLst>
        </pc:inkChg>
        <pc:inkChg chg="add del">
          <ac:chgData name="庞 垚夫" userId="0f0109ef91b7223a" providerId="LiveId" clId="{8F7C633B-819A-4BCD-9BC2-7AE80B713A2E}" dt="2020-11-20T20:48:47.617" v="983"/>
          <ac:inkMkLst>
            <pc:docMk/>
            <pc:sldMk cId="1079094033" sldId="440"/>
            <ac:inkMk id="30" creationId="{9FA4F015-CFF4-48D0-B9A9-C835710128A9}"/>
          </ac:inkMkLst>
        </pc:inkChg>
        <pc:inkChg chg="add del">
          <ac:chgData name="庞 垚夫" userId="0f0109ef91b7223a" providerId="LiveId" clId="{8F7C633B-819A-4BCD-9BC2-7AE80B713A2E}" dt="2020-11-20T20:48:47.614" v="967"/>
          <ac:inkMkLst>
            <pc:docMk/>
            <pc:sldMk cId="1079094033" sldId="440"/>
            <ac:inkMk id="31" creationId="{473CB833-FBAD-4A5C-83F2-C616D0B93CCD}"/>
          </ac:inkMkLst>
        </pc:inkChg>
        <pc:inkChg chg="add del">
          <ac:chgData name="庞 垚夫" userId="0f0109ef91b7223a" providerId="LiveId" clId="{8F7C633B-819A-4BCD-9BC2-7AE80B713A2E}" dt="2020-11-20T20:48:47.613" v="956"/>
          <ac:inkMkLst>
            <pc:docMk/>
            <pc:sldMk cId="1079094033" sldId="440"/>
            <ac:inkMk id="32" creationId="{A0F49BBD-0088-41AB-90A4-C37438D5AC05}"/>
          </ac:inkMkLst>
        </pc:inkChg>
        <pc:inkChg chg="add del">
          <ac:chgData name="庞 垚夫" userId="0f0109ef91b7223a" providerId="LiveId" clId="{8F7C633B-819A-4BCD-9BC2-7AE80B713A2E}" dt="2020-11-20T20:48:47.609" v="936"/>
          <ac:inkMkLst>
            <pc:docMk/>
            <pc:sldMk cId="1079094033" sldId="440"/>
            <ac:inkMk id="33" creationId="{F0174978-1528-478F-8DBE-91737D98CF24}"/>
          </ac:inkMkLst>
        </pc:inkChg>
        <pc:inkChg chg="add del">
          <ac:chgData name="庞 垚夫" userId="0f0109ef91b7223a" providerId="LiveId" clId="{8F7C633B-819A-4BCD-9BC2-7AE80B713A2E}" dt="2020-11-20T20:48:47.606" v="921"/>
          <ac:inkMkLst>
            <pc:docMk/>
            <pc:sldMk cId="1079094033" sldId="440"/>
            <ac:inkMk id="34" creationId="{3059D19E-8099-4F33-B5BC-634A3B11F49C}"/>
          </ac:inkMkLst>
        </pc:inkChg>
        <pc:inkChg chg="add del">
          <ac:chgData name="庞 垚夫" userId="0f0109ef91b7223a" providerId="LiveId" clId="{8F7C633B-819A-4BCD-9BC2-7AE80B713A2E}" dt="2020-11-20T20:48:47.620" v="999"/>
          <ac:inkMkLst>
            <pc:docMk/>
            <pc:sldMk cId="1079094033" sldId="440"/>
            <ac:inkMk id="35" creationId="{2EEA5CC9-CEE2-4C1C-A631-78E5A381DB7A}"/>
          </ac:inkMkLst>
        </pc:inkChg>
        <pc:inkChg chg="add del">
          <ac:chgData name="庞 垚夫" userId="0f0109ef91b7223a" providerId="LiveId" clId="{8F7C633B-819A-4BCD-9BC2-7AE80B713A2E}" dt="2020-11-20T20:48:47.613" v="960"/>
          <ac:inkMkLst>
            <pc:docMk/>
            <pc:sldMk cId="1079094033" sldId="440"/>
            <ac:inkMk id="36" creationId="{4B2CA89E-F905-4C12-8BDD-41779F3B601D}"/>
          </ac:inkMkLst>
        </pc:inkChg>
        <pc:inkChg chg="add del">
          <ac:chgData name="庞 垚夫" userId="0f0109ef91b7223a" providerId="LiveId" clId="{8F7C633B-819A-4BCD-9BC2-7AE80B713A2E}" dt="2020-11-20T20:48:47.609" v="937"/>
          <ac:inkMkLst>
            <pc:docMk/>
            <pc:sldMk cId="1079094033" sldId="440"/>
            <ac:inkMk id="37" creationId="{02822679-7A5A-405F-852B-E191782B9F4E}"/>
          </ac:inkMkLst>
        </pc:inkChg>
        <pc:inkChg chg="add del">
          <ac:chgData name="庞 垚夫" userId="0f0109ef91b7223a" providerId="LiveId" clId="{8F7C633B-819A-4BCD-9BC2-7AE80B713A2E}" dt="2020-11-20T20:48:47.608" v="932"/>
          <ac:inkMkLst>
            <pc:docMk/>
            <pc:sldMk cId="1079094033" sldId="440"/>
            <ac:inkMk id="38" creationId="{8D31D976-50B9-4CA8-9231-3BC174A80A09}"/>
          </ac:inkMkLst>
        </pc:inkChg>
        <pc:inkChg chg="add del">
          <ac:chgData name="庞 垚夫" userId="0f0109ef91b7223a" providerId="LiveId" clId="{8F7C633B-819A-4BCD-9BC2-7AE80B713A2E}" dt="2020-11-20T20:48:47.605" v="920"/>
          <ac:inkMkLst>
            <pc:docMk/>
            <pc:sldMk cId="1079094033" sldId="440"/>
            <ac:inkMk id="39" creationId="{8912E39D-17CF-4152-8BCC-2DDD3289A765}"/>
          </ac:inkMkLst>
        </pc:inkChg>
        <pc:inkChg chg="add del">
          <ac:chgData name="庞 垚夫" userId="0f0109ef91b7223a" providerId="LiveId" clId="{8F7C633B-819A-4BCD-9BC2-7AE80B713A2E}" dt="2020-11-20T20:48:47.614" v="966"/>
          <ac:inkMkLst>
            <pc:docMk/>
            <pc:sldMk cId="1079094033" sldId="440"/>
            <ac:inkMk id="40" creationId="{7DBD7B4F-05E5-4158-ADCE-C6C5D30C7DF7}"/>
          </ac:inkMkLst>
        </pc:inkChg>
        <pc:inkChg chg="add del">
          <ac:chgData name="庞 垚夫" userId="0f0109ef91b7223a" providerId="LiveId" clId="{8F7C633B-819A-4BCD-9BC2-7AE80B713A2E}" dt="2020-11-20T20:48:47.621" v="1001"/>
          <ac:inkMkLst>
            <pc:docMk/>
            <pc:sldMk cId="1079094033" sldId="440"/>
            <ac:inkMk id="41" creationId="{913690B4-7083-4958-B76D-A5B34BF04F54}"/>
          </ac:inkMkLst>
        </pc:inkChg>
        <pc:inkChg chg="add del">
          <ac:chgData name="庞 垚夫" userId="0f0109ef91b7223a" providerId="LiveId" clId="{8F7C633B-819A-4BCD-9BC2-7AE80B713A2E}" dt="2020-11-20T20:48:47.620" v="997"/>
          <ac:inkMkLst>
            <pc:docMk/>
            <pc:sldMk cId="1079094033" sldId="440"/>
            <ac:inkMk id="42" creationId="{6B848CB1-68AF-4C52-92CD-9931BFBACB57}"/>
          </ac:inkMkLst>
        </pc:inkChg>
        <pc:inkChg chg="add del">
          <ac:chgData name="庞 垚夫" userId="0f0109ef91b7223a" providerId="LiveId" clId="{8F7C633B-819A-4BCD-9BC2-7AE80B713A2E}" dt="2020-11-20T20:48:47.617" v="982"/>
          <ac:inkMkLst>
            <pc:docMk/>
            <pc:sldMk cId="1079094033" sldId="440"/>
            <ac:inkMk id="43" creationId="{04F8DE4C-D4DC-43B2-AB98-750E7CD9784D}"/>
          </ac:inkMkLst>
        </pc:inkChg>
        <pc:inkChg chg="add del">
          <ac:chgData name="庞 垚夫" userId="0f0109ef91b7223a" providerId="LiveId" clId="{8F7C633B-819A-4BCD-9BC2-7AE80B713A2E}" dt="2020-11-20T20:48:47.616" v="975"/>
          <ac:inkMkLst>
            <pc:docMk/>
            <pc:sldMk cId="1079094033" sldId="440"/>
            <ac:inkMk id="44" creationId="{FA54BFFC-BF72-47AF-A1A9-0C95BE036921}"/>
          </ac:inkMkLst>
        </pc:inkChg>
        <pc:inkChg chg="add del">
          <ac:chgData name="庞 垚夫" userId="0f0109ef91b7223a" providerId="LiveId" clId="{8F7C633B-819A-4BCD-9BC2-7AE80B713A2E}" dt="2020-11-20T20:48:47.604" v="915"/>
          <ac:inkMkLst>
            <pc:docMk/>
            <pc:sldMk cId="1079094033" sldId="440"/>
            <ac:inkMk id="45" creationId="{8214376D-9BDF-440F-80F1-9A5245C4B8B4}"/>
          </ac:inkMkLst>
        </pc:inkChg>
        <pc:inkChg chg="add del">
          <ac:chgData name="庞 垚夫" userId="0f0109ef91b7223a" providerId="LiveId" clId="{8F7C633B-819A-4BCD-9BC2-7AE80B713A2E}" dt="2020-11-20T20:48:47.609" v="938"/>
          <ac:inkMkLst>
            <pc:docMk/>
            <pc:sldMk cId="1079094033" sldId="440"/>
            <ac:inkMk id="46" creationId="{D501B8E9-E2AD-4253-ACF3-F1237711AE0F}"/>
          </ac:inkMkLst>
        </pc:inkChg>
        <pc:inkChg chg="add del">
          <ac:chgData name="庞 垚夫" userId="0f0109ef91b7223a" providerId="LiveId" clId="{8F7C633B-819A-4BCD-9BC2-7AE80B713A2E}" dt="2020-11-20T20:48:47.606" v="924"/>
          <ac:inkMkLst>
            <pc:docMk/>
            <pc:sldMk cId="1079094033" sldId="440"/>
            <ac:inkMk id="47" creationId="{469526BE-3EB4-4384-A6FB-100E64920710}"/>
          </ac:inkMkLst>
        </pc:inkChg>
        <pc:inkChg chg="add del">
          <ac:chgData name="庞 垚夫" userId="0f0109ef91b7223a" providerId="LiveId" clId="{8F7C633B-819A-4BCD-9BC2-7AE80B713A2E}" dt="2020-11-20T20:48:47.607" v="928"/>
          <ac:inkMkLst>
            <pc:docMk/>
            <pc:sldMk cId="1079094033" sldId="440"/>
            <ac:inkMk id="48" creationId="{80A1EF8B-39E5-4DD4-9362-415842EB292B}"/>
          </ac:inkMkLst>
        </pc:inkChg>
        <pc:inkChg chg="add del">
          <ac:chgData name="庞 垚夫" userId="0f0109ef91b7223a" providerId="LiveId" clId="{8F7C633B-819A-4BCD-9BC2-7AE80B713A2E}" dt="2020-11-20T20:48:47.619" v="992"/>
          <ac:inkMkLst>
            <pc:docMk/>
            <pc:sldMk cId="1079094033" sldId="440"/>
            <ac:inkMk id="49" creationId="{5B8FEF52-8622-44FC-9D26-68681C7C0CDA}"/>
          </ac:inkMkLst>
        </pc:inkChg>
        <pc:inkChg chg="add del">
          <ac:chgData name="庞 垚夫" userId="0f0109ef91b7223a" providerId="LiveId" clId="{8F7C633B-819A-4BCD-9BC2-7AE80B713A2E}" dt="2020-11-20T20:48:47.609" v="939"/>
          <ac:inkMkLst>
            <pc:docMk/>
            <pc:sldMk cId="1079094033" sldId="440"/>
            <ac:inkMk id="50" creationId="{88663831-7193-4CAC-9301-937267FAAA3B}"/>
          </ac:inkMkLst>
        </pc:inkChg>
        <pc:inkChg chg="add del">
          <ac:chgData name="庞 垚夫" userId="0f0109ef91b7223a" providerId="LiveId" clId="{8F7C633B-819A-4BCD-9BC2-7AE80B713A2E}" dt="2020-11-20T20:48:47.619" v="993"/>
          <ac:inkMkLst>
            <pc:docMk/>
            <pc:sldMk cId="1079094033" sldId="440"/>
            <ac:inkMk id="51" creationId="{051ED403-8C90-4D87-BD60-767B1F778180}"/>
          </ac:inkMkLst>
        </pc:inkChg>
        <pc:inkChg chg="add del">
          <ac:chgData name="庞 垚夫" userId="0f0109ef91b7223a" providerId="LiveId" clId="{8F7C633B-819A-4BCD-9BC2-7AE80B713A2E}" dt="2020-11-20T20:48:47.606" v="925"/>
          <ac:inkMkLst>
            <pc:docMk/>
            <pc:sldMk cId="1079094033" sldId="440"/>
            <ac:inkMk id="52" creationId="{7E2F7B59-152E-4432-A6A7-A6BFF7D97418}"/>
          </ac:inkMkLst>
        </pc:inkChg>
        <pc:inkChg chg="add del">
          <ac:chgData name="庞 垚夫" userId="0f0109ef91b7223a" providerId="LiveId" clId="{8F7C633B-819A-4BCD-9BC2-7AE80B713A2E}" dt="2020-11-20T20:48:47.612" v="953"/>
          <ac:inkMkLst>
            <pc:docMk/>
            <pc:sldMk cId="1079094033" sldId="440"/>
            <ac:inkMk id="53" creationId="{C3ECC675-C8CE-4887-930B-DD2DCF9808F3}"/>
          </ac:inkMkLst>
        </pc:inkChg>
        <pc:inkChg chg="add del">
          <ac:chgData name="庞 垚夫" userId="0f0109ef91b7223a" providerId="LiveId" clId="{8F7C633B-819A-4BCD-9BC2-7AE80B713A2E}" dt="2020-11-20T20:48:47.607" v="926"/>
          <ac:inkMkLst>
            <pc:docMk/>
            <pc:sldMk cId="1079094033" sldId="440"/>
            <ac:inkMk id="54" creationId="{223B5C99-38D8-4885-AE88-0E9FC9C4A0EB}"/>
          </ac:inkMkLst>
        </pc:inkChg>
        <pc:inkChg chg="add del">
          <ac:chgData name="庞 垚夫" userId="0f0109ef91b7223a" providerId="LiveId" clId="{8F7C633B-819A-4BCD-9BC2-7AE80B713A2E}" dt="2020-11-20T20:48:47.613" v="957"/>
          <ac:inkMkLst>
            <pc:docMk/>
            <pc:sldMk cId="1079094033" sldId="440"/>
            <ac:inkMk id="55" creationId="{B232C45F-1E01-4C17-9CC7-2D2E9D30118F}"/>
          </ac:inkMkLst>
        </pc:inkChg>
        <pc:inkChg chg="add del">
          <ac:chgData name="庞 垚夫" userId="0f0109ef91b7223a" providerId="LiveId" clId="{8F7C633B-819A-4BCD-9BC2-7AE80B713A2E}" dt="2020-11-20T20:48:47.615" v="972"/>
          <ac:inkMkLst>
            <pc:docMk/>
            <pc:sldMk cId="1079094033" sldId="440"/>
            <ac:inkMk id="56" creationId="{8AED28C7-2979-4AFE-97B8-E6B61CCFEA1C}"/>
          </ac:inkMkLst>
        </pc:inkChg>
        <pc:inkChg chg="add del">
          <ac:chgData name="庞 垚夫" userId="0f0109ef91b7223a" providerId="LiveId" clId="{8F7C633B-819A-4BCD-9BC2-7AE80B713A2E}" dt="2020-11-20T20:48:47.618" v="987"/>
          <ac:inkMkLst>
            <pc:docMk/>
            <pc:sldMk cId="1079094033" sldId="440"/>
            <ac:inkMk id="57" creationId="{1D65C84F-7F32-4EB2-93FA-CFED6E84E238}"/>
          </ac:inkMkLst>
        </pc:inkChg>
        <pc:inkChg chg="add del">
          <ac:chgData name="庞 垚夫" userId="0f0109ef91b7223a" providerId="LiveId" clId="{8F7C633B-819A-4BCD-9BC2-7AE80B713A2E}" dt="2020-11-20T20:48:47.620" v="996"/>
          <ac:inkMkLst>
            <pc:docMk/>
            <pc:sldMk cId="1079094033" sldId="440"/>
            <ac:inkMk id="58" creationId="{2918D409-C5EA-4352-A1E1-A8C352B38C71}"/>
          </ac:inkMkLst>
        </pc:inkChg>
        <pc:inkChg chg="add del">
          <ac:chgData name="庞 垚夫" userId="0f0109ef91b7223a" providerId="LiveId" clId="{8F7C633B-819A-4BCD-9BC2-7AE80B713A2E}" dt="2020-11-20T20:48:47.618" v="988"/>
          <ac:inkMkLst>
            <pc:docMk/>
            <pc:sldMk cId="1079094033" sldId="440"/>
            <ac:inkMk id="59" creationId="{B1EE0B06-8D87-4206-8F52-D720B6418148}"/>
          </ac:inkMkLst>
        </pc:inkChg>
        <pc:inkChg chg="add del">
          <ac:chgData name="庞 垚夫" userId="0f0109ef91b7223a" providerId="LiveId" clId="{8F7C633B-819A-4BCD-9BC2-7AE80B713A2E}" dt="2020-11-20T20:48:47.621" v="1002"/>
          <ac:inkMkLst>
            <pc:docMk/>
            <pc:sldMk cId="1079094033" sldId="440"/>
            <ac:inkMk id="60" creationId="{214F6870-CB37-4C36-AED5-A7EDBD1BDE3C}"/>
          </ac:inkMkLst>
        </pc:inkChg>
        <pc:inkChg chg="add del">
          <ac:chgData name="庞 垚夫" userId="0f0109ef91b7223a" providerId="LiveId" clId="{8F7C633B-819A-4BCD-9BC2-7AE80B713A2E}" dt="2020-11-20T20:48:47.608" v="933"/>
          <ac:inkMkLst>
            <pc:docMk/>
            <pc:sldMk cId="1079094033" sldId="440"/>
            <ac:inkMk id="61" creationId="{5387E1DB-1426-4910-A200-18A9A154BE71}"/>
          </ac:inkMkLst>
        </pc:inkChg>
        <pc:inkChg chg="add del">
          <ac:chgData name="庞 垚夫" userId="0f0109ef91b7223a" providerId="LiveId" clId="{8F7C633B-819A-4BCD-9BC2-7AE80B713A2E}" dt="2020-11-20T20:48:47.606" v="923"/>
          <ac:inkMkLst>
            <pc:docMk/>
            <pc:sldMk cId="1079094033" sldId="440"/>
            <ac:inkMk id="62" creationId="{994049E6-A3B2-486F-963C-C1903DC5F22B}"/>
          </ac:inkMkLst>
        </pc:inkChg>
        <pc:inkChg chg="add del">
          <ac:chgData name="庞 垚夫" userId="0f0109ef91b7223a" providerId="LiveId" clId="{8F7C633B-819A-4BCD-9BC2-7AE80B713A2E}" dt="2020-11-20T20:48:47.615" v="968"/>
          <ac:inkMkLst>
            <pc:docMk/>
            <pc:sldMk cId="1079094033" sldId="440"/>
            <ac:inkMk id="63" creationId="{AF774B4B-A089-41EC-8C0D-F6141F7E3F57}"/>
          </ac:inkMkLst>
        </pc:inkChg>
        <pc:inkChg chg="add del">
          <ac:chgData name="庞 垚夫" userId="0f0109ef91b7223a" providerId="LiveId" clId="{8F7C633B-819A-4BCD-9BC2-7AE80B713A2E}" dt="2020-11-20T20:48:47.614" v="964"/>
          <ac:inkMkLst>
            <pc:docMk/>
            <pc:sldMk cId="1079094033" sldId="440"/>
            <ac:inkMk id="64" creationId="{EE470DE6-B695-4B71-8B4B-339DDBF1A20E}"/>
          </ac:inkMkLst>
        </pc:inkChg>
        <pc:inkChg chg="add del">
          <ac:chgData name="庞 垚夫" userId="0f0109ef91b7223a" providerId="LiveId" clId="{8F7C633B-819A-4BCD-9BC2-7AE80B713A2E}" dt="2020-11-20T20:48:47.620" v="998"/>
          <ac:inkMkLst>
            <pc:docMk/>
            <pc:sldMk cId="1079094033" sldId="440"/>
            <ac:inkMk id="65" creationId="{728A39BC-94B2-4A70-9CE4-41080A86A9C6}"/>
          </ac:inkMkLst>
        </pc:inkChg>
        <pc:inkChg chg="add del">
          <ac:chgData name="庞 垚夫" userId="0f0109ef91b7223a" providerId="LiveId" clId="{8F7C633B-819A-4BCD-9BC2-7AE80B713A2E}" dt="2020-11-20T20:48:47.603" v="914"/>
          <ac:inkMkLst>
            <pc:docMk/>
            <pc:sldMk cId="1079094033" sldId="440"/>
            <ac:inkMk id="66" creationId="{222C0BC8-FF3D-40A1-B66D-7DEED84B3B7F}"/>
          </ac:inkMkLst>
        </pc:inkChg>
        <pc:inkChg chg="add del">
          <ac:chgData name="庞 垚夫" userId="0f0109ef91b7223a" providerId="LiveId" clId="{8F7C633B-819A-4BCD-9BC2-7AE80B713A2E}" dt="2020-11-20T20:48:47.617" v="984"/>
          <ac:inkMkLst>
            <pc:docMk/>
            <pc:sldMk cId="1079094033" sldId="440"/>
            <ac:inkMk id="67" creationId="{2CD6BDF2-98CC-44E5-BD1D-B6B487D96775}"/>
          </ac:inkMkLst>
        </pc:inkChg>
        <pc:inkChg chg="add del">
          <ac:chgData name="庞 垚夫" userId="0f0109ef91b7223a" providerId="LiveId" clId="{8F7C633B-819A-4BCD-9BC2-7AE80B713A2E}" dt="2020-11-20T20:48:47.605" v="918"/>
          <ac:inkMkLst>
            <pc:docMk/>
            <pc:sldMk cId="1079094033" sldId="440"/>
            <ac:inkMk id="68" creationId="{61AAA4D5-84BF-441D-ACD8-1CB75EDD4B91}"/>
          </ac:inkMkLst>
        </pc:inkChg>
        <pc:inkChg chg="add del">
          <ac:chgData name="庞 垚夫" userId="0f0109ef91b7223a" providerId="LiveId" clId="{8F7C633B-819A-4BCD-9BC2-7AE80B713A2E}" dt="2020-11-20T20:48:47.618" v="986"/>
          <ac:inkMkLst>
            <pc:docMk/>
            <pc:sldMk cId="1079094033" sldId="440"/>
            <ac:inkMk id="69" creationId="{E5B25E05-27AA-40E0-BE41-5A88FDECE340}"/>
          </ac:inkMkLst>
        </pc:inkChg>
        <pc:inkChg chg="add del">
          <ac:chgData name="庞 垚夫" userId="0f0109ef91b7223a" providerId="LiveId" clId="{8F7C633B-819A-4BCD-9BC2-7AE80B713A2E}" dt="2020-11-20T20:48:47.614" v="965"/>
          <ac:inkMkLst>
            <pc:docMk/>
            <pc:sldMk cId="1079094033" sldId="440"/>
            <ac:inkMk id="70" creationId="{76D6CABD-6574-4DEE-91DA-07BB2EC723EE}"/>
          </ac:inkMkLst>
        </pc:inkChg>
        <pc:inkChg chg="add del">
          <ac:chgData name="庞 垚夫" userId="0f0109ef91b7223a" providerId="LiveId" clId="{8F7C633B-819A-4BCD-9BC2-7AE80B713A2E}" dt="2020-11-20T20:48:47.607" v="929"/>
          <ac:inkMkLst>
            <pc:docMk/>
            <pc:sldMk cId="1079094033" sldId="440"/>
            <ac:inkMk id="71" creationId="{45799B5A-7596-45DA-8634-BBBDBC8D6FD8}"/>
          </ac:inkMkLst>
        </pc:inkChg>
        <pc:inkChg chg="add del">
          <ac:chgData name="庞 垚夫" userId="0f0109ef91b7223a" providerId="LiveId" clId="{8F7C633B-819A-4BCD-9BC2-7AE80B713A2E}" dt="2020-11-20T20:48:47.610" v="941"/>
          <ac:inkMkLst>
            <pc:docMk/>
            <pc:sldMk cId="1079094033" sldId="440"/>
            <ac:inkMk id="72" creationId="{E81D956B-BB0E-49A1-8C23-11FEA11FF607}"/>
          </ac:inkMkLst>
        </pc:inkChg>
        <pc:inkChg chg="add del">
          <ac:chgData name="庞 垚夫" userId="0f0109ef91b7223a" providerId="LiveId" clId="{8F7C633B-819A-4BCD-9BC2-7AE80B713A2E}" dt="2020-11-20T20:48:47.614" v="962"/>
          <ac:inkMkLst>
            <pc:docMk/>
            <pc:sldMk cId="1079094033" sldId="440"/>
            <ac:inkMk id="73" creationId="{5F910D23-7EFA-49C3-98B7-D6EE2E56D8EF}"/>
          </ac:inkMkLst>
        </pc:inkChg>
        <pc:inkChg chg="add del">
          <ac:chgData name="庞 垚夫" userId="0f0109ef91b7223a" providerId="LiveId" clId="{8F7C633B-819A-4BCD-9BC2-7AE80B713A2E}" dt="2020-11-20T20:48:47.615" v="971"/>
          <ac:inkMkLst>
            <pc:docMk/>
            <pc:sldMk cId="1079094033" sldId="440"/>
            <ac:inkMk id="74" creationId="{8E75F3B2-D761-4ADC-B7C7-F7B20635679F}"/>
          </ac:inkMkLst>
        </pc:inkChg>
        <pc:inkChg chg="add del">
          <ac:chgData name="庞 垚夫" userId="0f0109ef91b7223a" providerId="LiveId" clId="{8F7C633B-819A-4BCD-9BC2-7AE80B713A2E}" dt="2020-11-20T20:48:47.608" v="931"/>
          <ac:inkMkLst>
            <pc:docMk/>
            <pc:sldMk cId="1079094033" sldId="440"/>
            <ac:inkMk id="75" creationId="{74CBF158-D598-47B0-8E69-A5CF9DDAED19}"/>
          </ac:inkMkLst>
        </pc:inkChg>
        <pc:inkChg chg="add del">
          <ac:chgData name="庞 垚夫" userId="0f0109ef91b7223a" providerId="LiveId" clId="{8F7C633B-819A-4BCD-9BC2-7AE80B713A2E}" dt="2020-11-20T20:48:47.610" v="943"/>
          <ac:inkMkLst>
            <pc:docMk/>
            <pc:sldMk cId="1079094033" sldId="440"/>
            <ac:inkMk id="76" creationId="{1F001A94-DD3A-4536-A227-06688110EC02}"/>
          </ac:inkMkLst>
        </pc:inkChg>
        <pc:inkChg chg="add del">
          <ac:chgData name="庞 垚夫" userId="0f0109ef91b7223a" providerId="LiveId" clId="{8F7C633B-819A-4BCD-9BC2-7AE80B713A2E}" dt="2020-11-20T20:48:47.610" v="945"/>
          <ac:inkMkLst>
            <pc:docMk/>
            <pc:sldMk cId="1079094033" sldId="440"/>
            <ac:inkMk id="77" creationId="{F79F063E-71CA-49BD-9CD5-89844C41D0BD}"/>
          </ac:inkMkLst>
        </pc:inkChg>
        <pc:inkChg chg="add del">
          <ac:chgData name="庞 垚夫" userId="0f0109ef91b7223a" providerId="LiveId" clId="{8F7C633B-819A-4BCD-9BC2-7AE80B713A2E}" dt="2020-11-20T20:48:47.613" v="961"/>
          <ac:inkMkLst>
            <pc:docMk/>
            <pc:sldMk cId="1079094033" sldId="440"/>
            <ac:inkMk id="78" creationId="{98A436CC-825B-4EF2-B257-A9161FB71F56}"/>
          </ac:inkMkLst>
        </pc:inkChg>
        <pc:inkChg chg="add del">
          <ac:chgData name="庞 垚夫" userId="0f0109ef91b7223a" providerId="LiveId" clId="{8F7C633B-819A-4BCD-9BC2-7AE80B713A2E}" dt="2020-11-20T20:48:47.617" v="981"/>
          <ac:inkMkLst>
            <pc:docMk/>
            <pc:sldMk cId="1079094033" sldId="440"/>
            <ac:inkMk id="79" creationId="{0E4689BA-9CDD-491B-810D-57EBEE877192}"/>
          </ac:inkMkLst>
        </pc:inkChg>
        <pc:inkChg chg="add del">
          <ac:chgData name="庞 垚夫" userId="0f0109ef91b7223a" providerId="LiveId" clId="{8F7C633B-819A-4BCD-9BC2-7AE80B713A2E}" dt="2020-11-20T20:48:47.611" v="948"/>
          <ac:inkMkLst>
            <pc:docMk/>
            <pc:sldMk cId="1079094033" sldId="440"/>
            <ac:inkMk id="80" creationId="{80376937-39D6-420E-B3FC-30B4348CC160}"/>
          </ac:inkMkLst>
        </pc:inkChg>
        <pc:inkChg chg="add del">
          <ac:chgData name="庞 垚夫" userId="0f0109ef91b7223a" providerId="LiveId" clId="{8F7C633B-819A-4BCD-9BC2-7AE80B713A2E}" dt="2020-11-20T20:48:47.610" v="942"/>
          <ac:inkMkLst>
            <pc:docMk/>
            <pc:sldMk cId="1079094033" sldId="440"/>
            <ac:inkMk id="81" creationId="{6D141CE7-7D8E-46AF-B72A-8972AAD24C7E}"/>
          </ac:inkMkLst>
        </pc:inkChg>
        <pc:inkChg chg="add del">
          <ac:chgData name="庞 垚夫" userId="0f0109ef91b7223a" providerId="LiveId" clId="{8F7C633B-819A-4BCD-9BC2-7AE80B713A2E}" dt="2020-11-20T20:48:47.608" v="935"/>
          <ac:inkMkLst>
            <pc:docMk/>
            <pc:sldMk cId="1079094033" sldId="440"/>
            <ac:inkMk id="82" creationId="{575B8020-176C-47F1-838F-182FE7EB4063}"/>
          </ac:inkMkLst>
        </pc:inkChg>
        <pc:inkChg chg="add del">
          <ac:chgData name="庞 垚夫" userId="0f0109ef91b7223a" providerId="LiveId" clId="{8F7C633B-819A-4BCD-9BC2-7AE80B713A2E}" dt="2020-11-20T20:48:47.612" v="954"/>
          <ac:inkMkLst>
            <pc:docMk/>
            <pc:sldMk cId="1079094033" sldId="440"/>
            <ac:inkMk id="83" creationId="{ED0EB683-AB77-4DF8-83B4-6D374618A327}"/>
          </ac:inkMkLst>
        </pc:inkChg>
        <pc:inkChg chg="add del">
          <ac:chgData name="庞 垚夫" userId="0f0109ef91b7223a" providerId="LiveId" clId="{8F7C633B-819A-4BCD-9BC2-7AE80B713A2E}" dt="2020-11-20T20:48:47.616" v="976"/>
          <ac:inkMkLst>
            <pc:docMk/>
            <pc:sldMk cId="1079094033" sldId="440"/>
            <ac:inkMk id="84" creationId="{CC9EF9F8-4334-42A6-826E-3E226EF063CE}"/>
          </ac:inkMkLst>
        </pc:inkChg>
        <pc:inkChg chg="add del">
          <ac:chgData name="庞 垚夫" userId="0f0109ef91b7223a" providerId="LiveId" clId="{8F7C633B-819A-4BCD-9BC2-7AE80B713A2E}" dt="2020-11-20T20:48:47.618" v="990"/>
          <ac:inkMkLst>
            <pc:docMk/>
            <pc:sldMk cId="1079094033" sldId="440"/>
            <ac:inkMk id="85" creationId="{60069702-0DE5-4721-B915-C22AC9D737AC}"/>
          </ac:inkMkLst>
        </pc:inkChg>
        <pc:inkChg chg="add del">
          <ac:chgData name="庞 垚夫" userId="0f0109ef91b7223a" providerId="LiveId" clId="{8F7C633B-819A-4BCD-9BC2-7AE80B713A2E}" dt="2020-11-20T20:48:47.608" v="934"/>
          <ac:inkMkLst>
            <pc:docMk/>
            <pc:sldMk cId="1079094033" sldId="440"/>
            <ac:inkMk id="86" creationId="{AD19E0B3-433D-467A-919A-8A04535E146C}"/>
          </ac:inkMkLst>
        </pc:inkChg>
        <pc:inkChg chg="add del">
          <ac:chgData name="庞 垚夫" userId="0f0109ef91b7223a" providerId="LiveId" clId="{8F7C633B-819A-4BCD-9BC2-7AE80B713A2E}" dt="2020-11-20T20:48:47.613" v="958"/>
          <ac:inkMkLst>
            <pc:docMk/>
            <pc:sldMk cId="1079094033" sldId="440"/>
            <ac:inkMk id="87" creationId="{674B7A1F-E4FF-4A2B-B6D7-1B3CD8D8C321}"/>
          </ac:inkMkLst>
        </pc:inkChg>
        <pc:inkChg chg="add del">
          <ac:chgData name="庞 垚夫" userId="0f0109ef91b7223a" providerId="LiveId" clId="{8F7C633B-819A-4BCD-9BC2-7AE80B713A2E}" dt="2020-11-20T20:48:47.613" v="959"/>
          <ac:inkMkLst>
            <pc:docMk/>
            <pc:sldMk cId="1079094033" sldId="440"/>
            <ac:inkMk id="88" creationId="{20750C10-B347-4450-A36C-232ECBFDDD1B}"/>
          </ac:inkMkLst>
        </pc:inkChg>
        <pc:inkChg chg="add del">
          <ac:chgData name="庞 垚夫" userId="0f0109ef91b7223a" providerId="LiveId" clId="{8F7C633B-819A-4BCD-9BC2-7AE80B713A2E}" dt="2020-11-20T20:48:47.616" v="974"/>
          <ac:inkMkLst>
            <pc:docMk/>
            <pc:sldMk cId="1079094033" sldId="440"/>
            <ac:inkMk id="89" creationId="{03C158A8-DC2A-4326-BF14-3ECCF215BA6F}"/>
          </ac:inkMkLst>
        </pc:inkChg>
        <pc:inkChg chg="add del">
          <ac:chgData name="庞 垚夫" userId="0f0109ef91b7223a" providerId="LiveId" clId="{8F7C633B-819A-4BCD-9BC2-7AE80B713A2E}" dt="2020-11-20T20:48:47.608" v="930"/>
          <ac:inkMkLst>
            <pc:docMk/>
            <pc:sldMk cId="1079094033" sldId="440"/>
            <ac:inkMk id="90" creationId="{75CBCEE2-207B-438D-87EE-45834D9B8A79}"/>
          </ac:inkMkLst>
        </pc:inkChg>
        <pc:inkChg chg="add del">
          <ac:chgData name="庞 垚夫" userId="0f0109ef91b7223a" providerId="LiveId" clId="{8F7C633B-819A-4BCD-9BC2-7AE80B713A2E}" dt="2020-11-20T20:48:47.606" v="922"/>
          <ac:inkMkLst>
            <pc:docMk/>
            <pc:sldMk cId="1079094033" sldId="440"/>
            <ac:inkMk id="91" creationId="{0E84AEC9-6EE8-42DC-BD8D-80E1BA70B4E2}"/>
          </ac:inkMkLst>
        </pc:inkChg>
        <pc:inkChg chg="add del">
          <ac:chgData name="庞 垚夫" userId="0f0109ef91b7223a" providerId="LiveId" clId="{8F7C633B-819A-4BCD-9BC2-7AE80B713A2E}" dt="2020-11-20T20:48:47.609" v="940"/>
          <ac:inkMkLst>
            <pc:docMk/>
            <pc:sldMk cId="1079094033" sldId="440"/>
            <ac:inkMk id="92" creationId="{957A1CFF-89BF-497B-8542-FA6465677935}"/>
          </ac:inkMkLst>
        </pc:inkChg>
        <pc:inkChg chg="add del">
          <ac:chgData name="庞 垚夫" userId="0f0109ef91b7223a" providerId="LiveId" clId="{8F7C633B-819A-4BCD-9BC2-7AE80B713A2E}" dt="2020-11-20T20:48:47.611" v="947"/>
          <ac:inkMkLst>
            <pc:docMk/>
            <pc:sldMk cId="1079094033" sldId="440"/>
            <ac:inkMk id="93" creationId="{6844EBF5-ADE5-4E3F-80B6-5DCE13B231C3}"/>
          </ac:inkMkLst>
        </pc:inkChg>
        <pc:inkChg chg="add del">
          <ac:chgData name="庞 垚夫" userId="0f0109ef91b7223a" providerId="LiveId" clId="{8F7C633B-819A-4BCD-9BC2-7AE80B713A2E}" dt="2020-11-20T20:48:47.616" v="979"/>
          <ac:inkMkLst>
            <pc:docMk/>
            <pc:sldMk cId="1079094033" sldId="440"/>
            <ac:inkMk id="94" creationId="{C57D4BE3-35E4-4811-91D5-2BD95230919B}"/>
          </ac:inkMkLst>
        </pc:inkChg>
        <pc:inkChg chg="add del">
          <ac:chgData name="庞 垚夫" userId="0f0109ef91b7223a" providerId="LiveId" clId="{8F7C633B-819A-4BCD-9BC2-7AE80B713A2E}" dt="2020-11-20T20:48:47.618" v="989"/>
          <ac:inkMkLst>
            <pc:docMk/>
            <pc:sldMk cId="1079094033" sldId="440"/>
            <ac:inkMk id="95" creationId="{4D330F27-260B-47CD-8046-4A318CE83B9A}"/>
          </ac:inkMkLst>
        </pc:inkChg>
        <pc:inkChg chg="add del">
          <ac:chgData name="庞 垚夫" userId="0f0109ef91b7223a" providerId="LiveId" clId="{8F7C633B-819A-4BCD-9BC2-7AE80B713A2E}" dt="2020-11-20T20:48:47.617" v="985"/>
          <ac:inkMkLst>
            <pc:docMk/>
            <pc:sldMk cId="1079094033" sldId="440"/>
            <ac:inkMk id="96" creationId="{C894F911-DC89-43E2-AF38-524EEE814CEC}"/>
          </ac:inkMkLst>
        </pc:inkChg>
        <pc:inkChg chg="add del">
          <ac:chgData name="庞 垚夫" userId="0f0109ef91b7223a" providerId="LiveId" clId="{8F7C633B-819A-4BCD-9BC2-7AE80B713A2E}" dt="2020-11-20T20:48:47.616" v="977"/>
          <ac:inkMkLst>
            <pc:docMk/>
            <pc:sldMk cId="1079094033" sldId="440"/>
            <ac:inkMk id="97" creationId="{75B89982-86B5-4CE2-BAFE-CB6F0E78DF84}"/>
          </ac:inkMkLst>
        </pc:inkChg>
      </pc:sldChg>
      <pc:sldChg chg="addSp modSp add mod">
        <pc:chgData name="庞 垚夫" userId="0f0109ef91b7223a" providerId="LiveId" clId="{8F7C633B-819A-4BCD-9BC2-7AE80B713A2E}" dt="2020-11-20T16:39:53.520" v="542" actId="22"/>
        <pc:sldMkLst>
          <pc:docMk/>
          <pc:sldMk cId="4147249895" sldId="441"/>
        </pc:sldMkLst>
        <pc:spChg chg="add">
          <ac:chgData name="庞 垚夫" userId="0f0109ef91b7223a" providerId="LiveId" clId="{8F7C633B-819A-4BCD-9BC2-7AE80B713A2E}" dt="2020-11-20T16:39:53.520" v="542" actId="22"/>
          <ac:spMkLst>
            <pc:docMk/>
            <pc:sldMk cId="4147249895" sldId="441"/>
            <ac:spMk id="3" creationId="{E4C4D28C-F805-4C47-8B5A-FA82269C1353}"/>
          </ac:spMkLst>
        </pc:spChg>
        <pc:picChg chg="mod">
          <ac:chgData name="庞 垚夫" userId="0f0109ef91b7223a" providerId="LiveId" clId="{8F7C633B-819A-4BCD-9BC2-7AE80B713A2E}" dt="2020-11-20T16:39:33.370" v="540" actId="1076"/>
          <ac:picMkLst>
            <pc:docMk/>
            <pc:sldMk cId="4147249895" sldId="441"/>
            <ac:picMk id="4" creationId="{AD753FB8-361B-4A73-BB2B-0C835E9E4414}"/>
          </ac:picMkLst>
        </pc:picChg>
        <pc:picChg chg="mod">
          <ac:chgData name="庞 垚夫" userId="0f0109ef91b7223a" providerId="LiveId" clId="{8F7C633B-819A-4BCD-9BC2-7AE80B713A2E}" dt="2020-11-20T16:39:36.498" v="541" actId="1076"/>
          <ac:picMkLst>
            <pc:docMk/>
            <pc:sldMk cId="4147249895" sldId="441"/>
            <ac:picMk id="6" creationId="{807845C2-4B8D-4C9A-9119-DDC64769357F}"/>
          </ac:picMkLst>
        </pc:picChg>
        <pc:picChg chg="add mod">
          <ac:chgData name="庞 垚夫" userId="0f0109ef91b7223a" providerId="LiveId" clId="{8F7C633B-819A-4BCD-9BC2-7AE80B713A2E}" dt="2020-11-20T16:39:21.867" v="538" actId="14100"/>
          <ac:picMkLst>
            <pc:docMk/>
            <pc:sldMk cId="4147249895" sldId="441"/>
            <ac:picMk id="3074" creationId="{32062C62-6106-4C8E-BCD5-44E87AB86315}"/>
          </ac:picMkLst>
        </pc:picChg>
      </pc:sldChg>
      <pc:sldChg chg="add">
        <pc:chgData name="庞 垚夫" userId="0f0109ef91b7223a" providerId="LiveId" clId="{8F7C633B-819A-4BCD-9BC2-7AE80B713A2E}" dt="2020-11-20T08:03:35.897" v="179"/>
        <pc:sldMkLst>
          <pc:docMk/>
          <pc:sldMk cId="1918322268" sldId="442"/>
        </pc:sldMkLst>
      </pc:sldChg>
      <pc:sldChg chg="addSp modSp add mod">
        <pc:chgData name="庞 垚夫" userId="0f0109ef91b7223a" providerId="LiveId" clId="{8F7C633B-819A-4BCD-9BC2-7AE80B713A2E}" dt="2020-11-23T06:34:31.668" v="1342" actId="14100"/>
        <pc:sldMkLst>
          <pc:docMk/>
          <pc:sldMk cId="3281871298" sldId="443"/>
        </pc:sldMkLst>
        <pc:spChg chg="mod">
          <ac:chgData name="庞 垚夫" userId="0f0109ef91b7223a" providerId="LiveId" clId="{8F7C633B-819A-4BCD-9BC2-7AE80B713A2E}" dt="2020-11-23T06:34:26.788" v="1340" actId="1076"/>
          <ac:spMkLst>
            <pc:docMk/>
            <pc:sldMk cId="3281871298" sldId="443"/>
            <ac:spMk id="2" creationId="{B6DC567C-F907-4C10-A303-5A5775576CED}"/>
          </ac:spMkLst>
        </pc:spChg>
        <pc:picChg chg="mod">
          <ac:chgData name="庞 垚夫" userId="0f0109ef91b7223a" providerId="LiveId" clId="{8F7C633B-819A-4BCD-9BC2-7AE80B713A2E}" dt="2020-11-23T06:34:28.219" v="1341" actId="1076"/>
          <ac:picMkLst>
            <pc:docMk/>
            <pc:sldMk cId="3281871298" sldId="443"/>
            <ac:picMk id="4" creationId="{AD753FB8-361B-4A73-BB2B-0C835E9E4414}"/>
          </ac:picMkLst>
        </pc:picChg>
        <pc:picChg chg="mod">
          <ac:chgData name="庞 垚夫" userId="0f0109ef91b7223a" providerId="LiveId" clId="{8F7C633B-819A-4BCD-9BC2-7AE80B713A2E}" dt="2020-11-23T06:33:57.843" v="1333" actId="1076"/>
          <ac:picMkLst>
            <pc:docMk/>
            <pc:sldMk cId="3281871298" sldId="443"/>
            <ac:picMk id="6" creationId="{807845C2-4B8D-4C9A-9119-DDC64769357F}"/>
          </ac:picMkLst>
        </pc:picChg>
        <pc:picChg chg="add mod">
          <ac:chgData name="庞 垚夫" userId="0f0109ef91b7223a" providerId="LiveId" clId="{8F7C633B-819A-4BCD-9BC2-7AE80B713A2E}" dt="2020-11-23T06:34:31.668" v="1342" actId="14100"/>
          <ac:picMkLst>
            <pc:docMk/>
            <pc:sldMk cId="3281871298" sldId="443"/>
            <ac:picMk id="60418" creationId="{9B1466B5-19F6-4D5A-8C53-A663DC8F2004}"/>
          </ac:picMkLst>
        </pc:picChg>
      </pc:sldChg>
      <pc:sldChg chg="add">
        <pc:chgData name="庞 垚夫" userId="0f0109ef91b7223a" providerId="LiveId" clId="{8F7C633B-819A-4BCD-9BC2-7AE80B713A2E}" dt="2020-11-20T08:03:36.570" v="181"/>
        <pc:sldMkLst>
          <pc:docMk/>
          <pc:sldMk cId="1713099275" sldId="444"/>
        </pc:sldMkLst>
      </pc:sldChg>
      <pc:sldChg chg="modSp add mod">
        <pc:chgData name="庞 垚夫" userId="0f0109ef91b7223a" providerId="LiveId" clId="{8F7C633B-819A-4BCD-9BC2-7AE80B713A2E}" dt="2020-11-20T08:33:47.383" v="480" actId="1076"/>
        <pc:sldMkLst>
          <pc:docMk/>
          <pc:sldMk cId="1745839134" sldId="445"/>
        </pc:sldMkLst>
        <pc:spChg chg="mod">
          <ac:chgData name="庞 垚夫" userId="0f0109ef91b7223a" providerId="LiveId" clId="{8F7C633B-819A-4BCD-9BC2-7AE80B713A2E}" dt="2020-11-20T08:32:15.766" v="465" actId="1076"/>
          <ac:spMkLst>
            <pc:docMk/>
            <pc:sldMk cId="1745839134" sldId="445"/>
            <ac:spMk id="2" creationId="{B6DC567C-F907-4C10-A303-5A5775576CED}"/>
          </ac:spMkLst>
        </pc:spChg>
        <pc:picChg chg="mod">
          <ac:chgData name="庞 垚夫" userId="0f0109ef91b7223a" providerId="LiveId" clId="{8F7C633B-819A-4BCD-9BC2-7AE80B713A2E}" dt="2020-11-20T08:33:43.662" v="479" actId="1076"/>
          <ac:picMkLst>
            <pc:docMk/>
            <pc:sldMk cId="1745839134" sldId="445"/>
            <ac:picMk id="4" creationId="{AD753FB8-361B-4A73-BB2B-0C835E9E4414}"/>
          </ac:picMkLst>
        </pc:picChg>
        <pc:picChg chg="mod">
          <ac:chgData name="庞 垚夫" userId="0f0109ef91b7223a" providerId="LiveId" clId="{8F7C633B-819A-4BCD-9BC2-7AE80B713A2E}" dt="2020-11-20T08:33:47.383" v="480" actId="1076"/>
          <ac:picMkLst>
            <pc:docMk/>
            <pc:sldMk cId="1745839134" sldId="445"/>
            <ac:picMk id="6" creationId="{807845C2-4B8D-4C9A-9119-DDC64769357F}"/>
          </ac:picMkLst>
        </pc:picChg>
      </pc:sldChg>
      <pc:sldChg chg="modSp add mod ord">
        <pc:chgData name="庞 垚夫" userId="0f0109ef91b7223a" providerId="LiveId" clId="{8F7C633B-819A-4BCD-9BC2-7AE80B713A2E}" dt="2020-11-26T08:26:26.162" v="4260" actId="1076"/>
        <pc:sldMkLst>
          <pc:docMk/>
          <pc:sldMk cId="2912714294" sldId="446"/>
        </pc:sldMkLst>
        <pc:spChg chg="mod">
          <ac:chgData name="庞 垚夫" userId="0f0109ef91b7223a" providerId="LiveId" clId="{8F7C633B-819A-4BCD-9BC2-7AE80B713A2E}" dt="2020-11-26T08:26:26.162" v="4260" actId="1076"/>
          <ac:spMkLst>
            <pc:docMk/>
            <pc:sldMk cId="2912714294" sldId="446"/>
            <ac:spMk id="3" creationId="{152DDB1C-883E-449C-8586-6E640F1991A3}"/>
          </ac:spMkLst>
        </pc:spChg>
        <pc:picChg chg="mod">
          <ac:chgData name="庞 垚夫" userId="0f0109ef91b7223a" providerId="LiveId" clId="{8F7C633B-819A-4BCD-9BC2-7AE80B713A2E}" dt="2020-11-20T08:35:29.070" v="488" actId="1076"/>
          <ac:picMkLst>
            <pc:docMk/>
            <pc:sldMk cId="2912714294" sldId="446"/>
            <ac:picMk id="4" creationId="{AD753FB8-361B-4A73-BB2B-0C835E9E4414}"/>
          </ac:picMkLst>
        </pc:picChg>
        <pc:picChg chg="mod">
          <ac:chgData name="庞 垚夫" userId="0f0109ef91b7223a" providerId="LiveId" clId="{8F7C633B-819A-4BCD-9BC2-7AE80B713A2E}" dt="2020-11-20T08:35:33.230" v="489" actId="1076"/>
          <ac:picMkLst>
            <pc:docMk/>
            <pc:sldMk cId="2912714294" sldId="446"/>
            <ac:picMk id="6" creationId="{807845C2-4B8D-4C9A-9119-DDC64769357F}"/>
          </ac:picMkLst>
        </pc:picChg>
      </pc:sldChg>
      <pc:sldChg chg="modSp add mod ord modAnim">
        <pc:chgData name="庞 垚夫" userId="0f0109ef91b7223a" providerId="LiveId" clId="{8F7C633B-819A-4BCD-9BC2-7AE80B713A2E}" dt="2020-11-26T08:45:58.494" v="4423"/>
        <pc:sldMkLst>
          <pc:docMk/>
          <pc:sldMk cId="1355334791" sldId="447"/>
        </pc:sldMkLst>
        <pc:spChg chg="mod">
          <ac:chgData name="庞 垚夫" userId="0f0109ef91b7223a" providerId="LiveId" clId="{8F7C633B-819A-4BCD-9BC2-7AE80B713A2E}" dt="2020-11-26T08:45:41.988" v="4420" actId="2711"/>
          <ac:spMkLst>
            <pc:docMk/>
            <pc:sldMk cId="1355334791" sldId="447"/>
            <ac:spMk id="3" creationId="{152DDB1C-883E-449C-8586-6E640F1991A3}"/>
          </ac:spMkLst>
        </pc:spChg>
        <pc:picChg chg="mod">
          <ac:chgData name="庞 垚夫" userId="0f0109ef91b7223a" providerId="LiveId" clId="{8F7C633B-819A-4BCD-9BC2-7AE80B713A2E}" dt="2020-11-20T08:35:52.934" v="491" actId="1076"/>
          <ac:picMkLst>
            <pc:docMk/>
            <pc:sldMk cId="1355334791" sldId="447"/>
            <ac:picMk id="4" creationId="{AD753FB8-361B-4A73-BB2B-0C835E9E4414}"/>
          </ac:picMkLst>
        </pc:picChg>
        <pc:picChg chg="mod">
          <ac:chgData name="庞 垚夫" userId="0f0109ef91b7223a" providerId="LiveId" clId="{8F7C633B-819A-4BCD-9BC2-7AE80B713A2E}" dt="2020-11-20T08:35:56.165" v="492" actId="1076"/>
          <ac:picMkLst>
            <pc:docMk/>
            <pc:sldMk cId="1355334791" sldId="447"/>
            <ac:picMk id="6" creationId="{807845C2-4B8D-4C9A-9119-DDC64769357F}"/>
          </ac:picMkLst>
        </pc:picChg>
      </pc:sldChg>
      <pc:sldChg chg="modSp add mod ord">
        <pc:chgData name="庞 垚夫" userId="0f0109ef91b7223a" providerId="LiveId" clId="{8F7C633B-819A-4BCD-9BC2-7AE80B713A2E}" dt="2020-11-26T09:12:04.212" v="4610"/>
        <pc:sldMkLst>
          <pc:docMk/>
          <pc:sldMk cId="1710294274" sldId="448"/>
        </pc:sldMkLst>
        <pc:picChg chg="mod">
          <ac:chgData name="庞 垚夫" userId="0f0109ef91b7223a" providerId="LiveId" clId="{8F7C633B-819A-4BCD-9BC2-7AE80B713A2E}" dt="2020-11-20T08:36:05.566" v="494" actId="1076"/>
          <ac:picMkLst>
            <pc:docMk/>
            <pc:sldMk cId="1710294274" sldId="448"/>
            <ac:picMk id="4" creationId="{AD753FB8-361B-4A73-BB2B-0C835E9E4414}"/>
          </ac:picMkLst>
        </pc:picChg>
        <pc:picChg chg="mod">
          <ac:chgData name="庞 垚夫" userId="0f0109ef91b7223a" providerId="LiveId" clId="{8F7C633B-819A-4BCD-9BC2-7AE80B713A2E}" dt="2020-11-20T08:36:09.431" v="495" actId="1076"/>
          <ac:picMkLst>
            <pc:docMk/>
            <pc:sldMk cId="1710294274" sldId="448"/>
            <ac:picMk id="6" creationId="{807845C2-4B8D-4C9A-9119-DDC64769357F}"/>
          </ac:picMkLst>
        </pc:picChg>
      </pc:sldChg>
      <pc:sldChg chg="modSp add mod">
        <pc:chgData name="庞 垚夫" userId="0f0109ef91b7223a" providerId="LiveId" clId="{8F7C633B-819A-4BCD-9BC2-7AE80B713A2E}" dt="2020-11-20T08:36:30.478" v="498" actId="1076"/>
        <pc:sldMkLst>
          <pc:docMk/>
          <pc:sldMk cId="4293138871" sldId="449"/>
        </pc:sldMkLst>
        <pc:picChg chg="mod">
          <ac:chgData name="庞 垚夫" userId="0f0109ef91b7223a" providerId="LiveId" clId="{8F7C633B-819A-4BCD-9BC2-7AE80B713A2E}" dt="2020-11-20T08:36:30.478" v="498" actId="1076"/>
          <ac:picMkLst>
            <pc:docMk/>
            <pc:sldMk cId="4293138871" sldId="449"/>
            <ac:picMk id="4" creationId="{AD753FB8-361B-4A73-BB2B-0C835E9E4414}"/>
          </ac:picMkLst>
        </pc:picChg>
        <pc:picChg chg="mod">
          <ac:chgData name="庞 垚夫" userId="0f0109ef91b7223a" providerId="LiveId" clId="{8F7C633B-819A-4BCD-9BC2-7AE80B713A2E}" dt="2020-11-20T08:36:26.685" v="497" actId="1076"/>
          <ac:picMkLst>
            <pc:docMk/>
            <pc:sldMk cId="4293138871" sldId="449"/>
            <ac:picMk id="6" creationId="{807845C2-4B8D-4C9A-9119-DDC64769357F}"/>
          </ac:picMkLst>
        </pc:picChg>
      </pc:sldChg>
      <pc:sldChg chg="modSp add mod">
        <pc:chgData name="庞 垚夫" userId="0f0109ef91b7223a" providerId="LiveId" clId="{8F7C633B-819A-4BCD-9BC2-7AE80B713A2E}" dt="2020-11-20T08:36:49.247" v="501" actId="1076"/>
        <pc:sldMkLst>
          <pc:docMk/>
          <pc:sldMk cId="315000793" sldId="450"/>
        </pc:sldMkLst>
        <pc:picChg chg="mod">
          <ac:chgData name="庞 垚夫" userId="0f0109ef91b7223a" providerId="LiveId" clId="{8F7C633B-819A-4BCD-9BC2-7AE80B713A2E}" dt="2020-11-20T08:36:49.247" v="501" actId="1076"/>
          <ac:picMkLst>
            <pc:docMk/>
            <pc:sldMk cId="315000793" sldId="450"/>
            <ac:picMk id="4" creationId="{AD753FB8-361B-4A73-BB2B-0C835E9E4414}"/>
          </ac:picMkLst>
        </pc:picChg>
        <pc:picChg chg="mod">
          <ac:chgData name="庞 垚夫" userId="0f0109ef91b7223a" providerId="LiveId" clId="{8F7C633B-819A-4BCD-9BC2-7AE80B713A2E}" dt="2020-11-20T08:36:46.822" v="500" actId="1076"/>
          <ac:picMkLst>
            <pc:docMk/>
            <pc:sldMk cId="315000793" sldId="450"/>
            <ac:picMk id="6" creationId="{807845C2-4B8D-4C9A-9119-DDC64769357F}"/>
          </ac:picMkLst>
        </pc:picChg>
      </pc:sldChg>
      <pc:sldChg chg="add">
        <pc:chgData name="庞 垚夫" userId="0f0109ef91b7223a" providerId="LiveId" clId="{8F7C633B-819A-4BCD-9BC2-7AE80B713A2E}" dt="2020-11-20T08:12:50.203" v="220"/>
        <pc:sldMkLst>
          <pc:docMk/>
          <pc:sldMk cId="363546" sldId="451"/>
        </pc:sldMkLst>
      </pc:sldChg>
      <pc:sldChg chg="addSp delSp modSp add mod">
        <pc:chgData name="庞 垚夫" userId="0f0109ef91b7223a" providerId="LiveId" clId="{8F7C633B-819A-4BCD-9BC2-7AE80B713A2E}" dt="2020-11-20T20:41:02.846" v="812" actId="21"/>
        <pc:sldMkLst>
          <pc:docMk/>
          <pc:sldMk cId="1161536533" sldId="452"/>
        </pc:sldMkLst>
        <pc:picChg chg="mod ord">
          <ac:chgData name="庞 垚夫" userId="0f0109ef91b7223a" providerId="LiveId" clId="{8F7C633B-819A-4BCD-9BC2-7AE80B713A2E}" dt="2020-11-20T16:56:01.228" v="586" actId="1076"/>
          <ac:picMkLst>
            <pc:docMk/>
            <pc:sldMk cId="1161536533" sldId="452"/>
            <ac:picMk id="4" creationId="{AD753FB8-361B-4A73-BB2B-0C835E9E4414}"/>
          </ac:picMkLst>
        </pc:picChg>
        <pc:picChg chg="add mod">
          <ac:chgData name="庞 垚夫" userId="0f0109ef91b7223a" providerId="LiveId" clId="{8F7C633B-819A-4BCD-9BC2-7AE80B713A2E}" dt="2020-11-20T20:25:20.235" v="767" actId="14100"/>
          <ac:picMkLst>
            <pc:docMk/>
            <pc:sldMk cId="1161536533" sldId="452"/>
            <ac:picMk id="19458" creationId="{FB6E6CD5-34C0-425A-953B-CBF3F7283F06}"/>
          </ac:picMkLst>
        </pc:picChg>
        <pc:picChg chg="add del mod">
          <ac:chgData name="庞 垚夫" userId="0f0109ef91b7223a" providerId="LiveId" clId="{8F7C633B-819A-4BCD-9BC2-7AE80B713A2E}" dt="2020-11-20T20:41:02.846" v="812" actId="21"/>
          <ac:picMkLst>
            <pc:docMk/>
            <pc:sldMk cId="1161536533" sldId="452"/>
            <ac:picMk id="19460" creationId="{ECD9ABF6-40BF-4361-A1E2-7347DF63C9C5}"/>
          </ac:picMkLst>
        </pc:picChg>
      </pc:sldChg>
      <pc:sldChg chg="addSp modSp add mod">
        <pc:chgData name="庞 垚夫" userId="0f0109ef91b7223a" providerId="LiveId" clId="{8F7C633B-819A-4BCD-9BC2-7AE80B713A2E}" dt="2020-11-20T20:58:13.968" v="1020" actId="207"/>
        <pc:sldMkLst>
          <pc:docMk/>
          <pc:sldMk cId="1276480272" sldId="453"/>
        </pc:sldMkLst>
        <pc:spChg chg="add mod">
          <ac:chgData name="庞 垚夫" userId="0f0109ef91b7223a" providerId="LiveId" clId="{8F7C633B-819A-4BCD-9BC2-7AE80B713A2E}" dt="2020-11-20T20:58:13.968" v="1020" actId="207"/>
          <ac:spMkLst>
            <pc:docMk/>
            <pc:sldMk cId="1276480272" sldId="453"/>
            <ac:spMk id="6" creationId="{B4BC59B8-41DA-4718-98FC-7AC085223B17}"/>
          </ac:spMkLst>
        </pc:spChg>
        <pc:picChg chg="mod">
          <ac:chgData name="庞 垚夫" userId="0f0109ef91b7223a" providerId="LiveId" clId="{8F7C633B-819A-4BCD-9BC2-7AE80B713A2E}" dt="2020-11-20T16:57:56.202" v="593" actId="1076"/>
          <ac:picMkLst>
            <pc:docMk/>
            <pc:sldMk cId="1276480272" sldId="453"/>
            <ac:picMk id="4" creationId="{AD753FB8-361B-4A73-BB2B-0C835E9E4414}"/>
          </ac:picMkLst>
        </pc:picChg>
        <pc:picChg chg="add mod">
          <ac:chgData name="庞 垚夫" userId="0f0109ef91b7223a" providerId="LiveId" clId="{8F7C633B-819A-4BCD-9BC2-7AE80B713A2E}" dt="2020-11-20T16:58:00.986" v="594" actId="14100"/>
          <ac:picMkLst>
            <pc:docMk/>
            <pc:sldMk cId="1276480272" sldId="453"/>
            <ac:picMk id="20482" creationId="{FC690D23-30CB-4191-A9F4-F215F5808AB8}"/>
          </ac:picMkLst>
        </pc:picChg>
      </pc:sldChg>
      <pc:sldChg chg="addSp delSp modSp add mod ord modAnim">
        <pc:chgData name="庞 垚夫" userId="0f0109ef91b7223a" providerId="LiveId" clId="{8F7C633B-819A-4BCD-9BC2-7AE80B713A2E}" dt="2020-11-25T08:16:44.797" v="2742"/>
        <pc:sldMkLst>
          <pc:docMk/>
          <pc:sldMk cId="89095465" sldId="454"/>
        </pc:sldMkLst>
        <pc:spChg chg="add del mod">
          <ac:chgData name="庞 垚夫" userId="0f0109ef91b7223a" providerId="LiveId" clId="{8F7C633B-819A-4BCD-9BC2-7AE80B713A2E}" dt="2020-11-25T07:25:39.269" v="2546"/>
          <ac:spMkLst>
            <pc:docMk/>
            <pc:sldMk cId="89095465" sldId="454"/>
            <ac:spMk id="6" creationId="{E118687F-3899-4C9C-AC43-2D5D1F423CDC}"/>
          </ac:spMkLst>
        </pc:spChg>
        <pc:spChg chg="add del mod">
          <ac:chgData name="庞 垚夫" userId="0f0109ef91b7223a" providerId="LiveId" clId="{8F7C633B-819A-4BCD-9BC2-7AE80B713A2E}" dt="2020-11-25T08:06:28.647" v="2680"/>
          <ac:spMkLst>
            <pc:docMk/>
            <pc:sldMk cId="89095465" sldId="454"/>
            <ac:spMk id="8" creationId="{3462AEFD-7601-46EB-BDA8-8616203071EE}"/>
          </ac:spMkLst>
        </pc:spChg>
        <pc:spChg chg="add mod">
          <ac:chgData name="庞 垚夫" userId="0f0109ef91b7223a" providerId="LiveId" clId="{8F7C633B-819A-4BCD-9BC2-7AE80B713A2E}" dt="2020-11-25T08:16:11.207" v="2740" actId="207"/>
          <ac:spMkLst>
            <pc:docMk/>
            <pc:sldMk cId="89095465" sldId="454"/>
            <ac:spMk id="10" creationId="{B9A9FDA3-9B2D-4A71-AAAE-EF70DD4D2B2B}"/>
          </ac:spMkLst>
        </pc:spChg>
        <pc:picChg chg="mod">
          <ac:chgData name="庞 垚夫" userId="0f0109ef91b7223a" providerId="LiveId" clId="{8F7C633B-819A-4BCD-9BC2-7AE80B713A2E}" dt="2020-11-20T20:31:28.047" v="782" actId="1076"/>
          <ac:picMkLst>
            <pc:docMk/>
            <pc:sldMk cId="89095465" sldId="454"/>
            <ac:picMk id="4" creationId="{AD753FB8-361B-4A73-BB2B-0C835E9E4414}"/>
          </ac:picMkLst>
        </pc:picChg>
        <pc:picChg chg="add mod">
          <ac:chgData name="庞 垚夫" userId="0f0109ef91b7223a" providerId="LiveId" clId="{8F7C633B-819A-4BCD-9BC2-7AE80B713A2E}" dt="2020-11-25T07:57:12.135" v="2621" actId="1076"/>
          <ac:picMkLst>
            <pc:docMk/>
            <pc:sldMk cId="89095465" sldId="454"/>
            <ac:picMk id="22530" creationId="{3E72C567-5A22-467E-B866-1BFC4979DF56}"/>
          </ac:picMkLst>
        </pc:picChg>
      </pc:sldChg>
      <pc:sldChg chg="addSp modSp add mod ord modAnim">
        <pc:chgData name="庞 垚夫" userId="0f0109ef91b7223a" providerId="LiveId" clId="{8F7C633B-819A-4BCD-9BC2-7AE80B713A2E}" dt="2020-11-26T09:28:26.003" v="4681" actId="1076"/>
        <pc:sldMkLst>
          <pc:docMk/>
          <pc:sldMk cId="3147106169" sldId="455"/>
        </pc:sldMkLst>
        <pc:spChg chg="mod">
          <ac:chgData name="庞 垚夫" userId="0f0109ef91b7223a" providerId="LiveId" clId="{8F7C633B-819A-4BCD-9BC2-7AE80B713A2E}" dt="2020-11-23T07:07:50.195" v="1492" actId="20577"/>
          <ac:spMkLst>
            <pc:docMk/>
            <pc:sldMk cId="3147106169" sldId="455"/>
            <ac:spMk id="2" creationId="{B6DC567C-F907-4C10-A303-5A5775576CED}"/>
          </ac:spMkLst>
        </pc:spChg>
        <pc:spChg chg="add mod">
          <ac:chgData name="庞 垚夫" userId="0f0109ef91b7223a" providerId="LiveId" clId="{8F7C633B-819A-4BCD-9BC2-7AE80B713A2E}" dt="2020-11-26T09:28:07.083" v="4679" actId="14100"/>
          <ac:spMkLst>
            <pc:docMk/>
            <pc:sldMk cId="3147106169" sldId="455"/>
            <ac:spMk id="3" creationId="{581BEF32-5A15-4FFA-B23F-8129E98FC461}"/>
          </ac:spMkLst>
        </pc:spChg>
        <pc:picChg chg="mod ord">
          <ac:chgData name="庞 垚夫" userId="0f0109ef91b7223a" providerId="LiveId" clId="{8F7C633B-819A-4BCD-9BC2-7AE80B713A2E}" dt="2020-11-26T09:28:26.003" v="4681" actId="1076"/>
          <ac:picMkLst>
            <pc:docMk/>
            <pc:sldMk cId="3147106169" sldId="455"/>
            <ac:picMk id="4" creationId="{AD753FB8-361B-4A73-BB2B-0C835E9E4414}"/>
          </ac:picMkLst>
        </pc:picChg>
      </pc:sldChg>
      <pc:sldChg chg="addSp modSp add mod">
        <pc:chgData name="庞 垚夫" userId="0f0109ef91b7223a" providerId="LiveId" clId="{8F7C633B-819A-4BCD-9BC2-7AE80B713A2E}" dt="2020-11-20T20:34:44.407" v="798" actId="14100"/>
        <pc:sldMkLst>
          <pc:docMk/>
          <pc:sldMk cId="2177832594" sldId="456"/>
        </pc:sldMkLst>
        <pc:picChg chg="mod">
          <ac:chgData name="庞 垚夫" userId="0f0109ef91b7223a" providerId="LiveId" clId="{8F7C633B-819A-4BCD-9BC2-7AE80B713A2E}" dt="2020-11-20T20:34:11.715" v="792" actId="1076"/>
          <ac:picMkLst>
            <pc:docMk/>
            <pc:sldMk cId="2177832594" sldId="456"/>
            <ac:picMk id="4" creationId="{AD753FB8-361B-4A73-BB2B-0C835E9E4414}"/>
          </ac:picMkLst>
        </pc:picChg>
        <pc:picChg chg="add mod">
          <ac:chgData name="庞 垚夫" userId="0f0109ef91b7223a" providerId="LiveId" clId="{8F7C633B-819A-4BCD-9BC2-7AE80B713A2E}" dt="2020-11-20T20:34:44.407" v="798" actId="14100"/>
          <ac:picMkLst>
            <pc:docMk/>
            <pc:sldMk cId="2177832594" sldId="456"/>
            <ac:picMk id="27650" creationId="{801C57C7-46FA-4C6F-945E-5B355C30B36D}"/>
          </ac:picMkLst>
        </pc:picChg>
      </pc:sldChg>
      <pc:sldChg chg="add">
        <pc:chgData name="庞 垚夫" userId="0f0109ef91b7223a" providerId="LiveId" clId="{8F7C633B-819A-4BCD-9BC2-7AE80B713A2E}" dt="2020-11-20T08:21:06.693" v="331"/>
        <pc:sldMkLst>
          <pc:docMk/>
          <pc:sldMk cId="1591474981" sldId="457"/>
        </pc:sldMkLst>
      </pc:sldChg>
      <pc:sldChg chg="add">
        <pc:chgData name="庞 垚夫" userId="0f0109ef91b7223a" providerId="LiveId" clId="{8F7C633B-819A-4BCD-9BC2-7AE80B713A2E}" dt="2020-11-20T16:38:16.419" v="528"/>
        <pc:sldMkLst>
          <pc:docMk/>
          <pc:sldMk cId="420610663" sldId="458"/>
        </pc:sldMkLst>
      </pc:sldChg>
      <pc:sldChg chg="add">
        <pc:chgData name="庞 垚夫" userId="0f0109ef91b7223a" providerId="LiveId" clId="{8F7C633B-819A-4BCD-9BC2-7AE80B713A2E}" dt="2020-11-20T16:38:16.861" v="529"/>
        <pc:sldMkLst>
          <pc:docMk/>
          <pc:sldMk cId="3118280475" sldId="459"/>
        </pc:sldMkLst>
      </pc:sldChg>
      <pc:sldChg chg="add">
        <pc:chgData name="庞 垚夫" userId="0f0109ef91b7223a" providerId="LiveId" clId="{8F7C633B-819A-4BCD-9BC2-7AE80B713A2E}" dt="2020-11-20T16:38:17.301" v="530"/>
        <pc:sldMkLst>
          <pc:docMk/>
          <pc:sldMk cId="4087346802" sldId="460"/>
        </pc:sldMkLst>
      </pc:sldChg>
      <pc:sldChg chg="add">
        <pc:chgData name="庞 垚夫" userId="0f0109ef91b7223a" providerId="LiveId" clId="{8F7C633B-819A-4BCD-9BC2-7AE80B713A2E}" dt="2020-11-20T16:38:17.826" v="531"/>
        <pc:sldMkLst>
          <pc:docMk/>
          <pc:sldMk cId="4265214987" sldId="461"/>
        </pc:sldMkLst>
      </pc:sldChg>
      <pc:sldChg chg="modSp add mod">
        <pc:chgData name="庞 垚夫" userId="0f0109ef91b7223a" providerId="LiveId" clId="{8F7C633B-819A-4BCD-9BC2-7AE80B713A2E}" dt="2020-11-20T20:44:27.655" v="816" actId="1076"/>
        <pc:sldMkLst>
          <pc:docMk/>
          <pc:sldMk cId="2734534277" sldId="462"/>
        </pc:sldMkLst>
        <pc:spChg chg="mod">
          <ac:chgData name="庞 垚夫" userId="0f0109ef91b7223a" providerId="LiveId" clId="{8F7C633B-819A-4BCD-9BC2-7AE80B713A2E}" dt="2020-11-20T20:44:27.655" v="816" actId="1076"/>
          <ac:spMkLst>
            <pc:docMk/>
            <pc:sldMk cId="2734534277" sldId="462"/>
            <ac:spMk id="3" creationId="{4B5A8917-7F61-4C75-B595-31FF9A197181}"/>
          </ac:spMkLst>
        </pc:spChg>
      </pc:sldChg>
      <pc:sldChg chg="add">
        <pc:chgData name="庞 垚夫" userId="0f0109ef91b7223a" providerId="LiveId" clId="{8F7C633B-819A-4BCD-9BC2-7AE80B713A2E}" dt="2020-11-20T16:40:28.760" v="543"/>
        <pc:sldMkLst>
          <pc:docMk/>
          <pc:sldMk cId="3487750748" sldId="463"/>
        </pc:sldMkLst>
      </pc:sldChg>
      <pc:sldChg chg="add">
        <pc:chgData name="庞 垚夫" userId="0f0109ef91b7223a" providerId="LiveId" clId="{8F7C633B-819A-4BCD-9BC2-7AE80B713A2E}" dt="2020-11-20T16:40:29.170" v="544"/>
        <pc:sldMkLst>
          <pc:docMk/>
          <pc:sldMk cId="3923435283" sldId="464"/>
        </pc:sldMkLst>
      </pc:sldChg>
      <pc:sldChg chg="add">
        <pc:chgData name="庞 垚夫" userId="0f0109ef91b7223a" providerId="LiveId" clId="{8F7C633B-819A-4BCD-9BC2-7AE80B713A2E}" dt="2020-11-20T16:40:30.111" v="545"/>
        <pc:sldMkLst>
          <pc:docMk/>
          <pc:sldMk cId="3802543869" sldId="465"/>
        </pc:sldMkLst>
      </pc:sldChg>
      <pc:sldChg chg="addSp delSp modSp add mod ord modAnim">
        <pc:chgData name="庞 垚夫" userId="0f0109ef91b7223a" providerId="LiveId" clId="{8F7C633B-819A-4BCD-9BC2-7AE80B713A2E}" dt="2020-11-23T09:25:39.211" v="2380"/>
        <pc:sldMkLst>
          <pc:docMk/>
          <pc:sldMk cId="512766571" sldId="466"/>
        </pc:sldMkLst>
        <pc:spChg chg="mod">
          <ac:chgData name="庞 垚夫" userId="0f0109ef91b7223a" providerId="LiveId" clId="{8F7C633B-819A-4BCD-9BC2-7AE80B713A2E}" dt="2020-11-20T16:49:31.074" v="565" actId="14100"/>
          <ac:spMkLst>
            <pc:docMk/>
            <pc:sldMk cId="512766571" sldId="466"/>
            <ac:spMk id="2" creationId="{B6DC567C-F907-4C10-A303-5A5775576CED}"/>
          </ac:spMkLst>
        </pc:spChg>
        <pc:spChg chg="mod">
          <ac:chgData name="庞 垚夫" userId="0f0109ef91b7223a" providerId="LiveId" clId="{8F7C633B-819A-4BCD-9BC2-7AE80B713A2E}" dt="2020-11-23T09:24:25.850" v="2370" actId="1076"/>
          <ac:spMkLst>
            <pc:docMk/>
            <pc:sldMk cId="512766571" sldId="466"/>
            <ac:spMk id="3" creationId="{E4C4D28C-F805-4C47-8B5A-FA82269C1353}"/>
          </ac:spMkLst>
        </pc:spChg>
        <pc:picChg chg="add del mod">
          <ac:chgData name="庞 垚夫" userId="0f0109ef91b7223a" providerId="LiveId" clId="{8F7C633B-819A-4BCD-9BC2-7AE80B713A2E}" dt="2020-11-23T09:20:46.298" v="2325" actId="21"/>
          <ac:picMkLst>
            <pc:docMk/>
            <pc:sldMk cId="512766571" sldId="466"/>
            <ac:picMk id="15362" creationId="{C6028B75-96B8-4B28-84CE-0B462F99BF71}"/>
          </ac:picMkLst>
        </pc:picChg>
        <pc:picChg chg="add mod">
          <ac:chgData name="庞 垚夫" userId="0f0109ef91b7223a" providerId="LiveId" clId="{8F7C633B-819A-4BCD-9BC2-7AE80B713A2E}" dt="2020-11-23T09:24:11.249" v="2368" actId="14100"/>
          <ac:picMkLst>
            <pc:docMk/>
            <pc:sldMk cId="512766571" sldId="466"/>
            <ac:picMk id="15364" creationId="{D75C3E94-31A3-4C23-A1E2-2D5220C32C97}"/>
          </ac:picMkLst>
        </pc:picChg>
      </pc:sldChg>
      <pc:sldChg chg="modSp add mod ord modAnim">
        <pc:chgData name="庞 垚夫" userId="0f0109ef91b7223a" providerId="LiveId" clId="{8F7C633B-819A-4BCD-9BC2-7AE80B713A2E}" dt="2020-11-25T07:18:24.167" v="2507"/>
        <pc:sldMkLst>
          <pc:docMk/>
          <pc:sldMk cId="1738793125" sldId="467"/>
        </pc:sldMkLst>
        <pc:spChg chg="mod">
          <ac:chgData name="庞 垚夫" userId="0f0109ef91b7223a" providerId="LiveId" clId="{8F7C633B-819A-4BCD-9BC2-7AE80B713A2E}" dt="2020-11-24T07:52:52.080" v="2458" actId="14100"/>
          <ac:spMkLst>
            <pc:docMk/>
            <pc:sldMk cId="1738793125" sldId="467"/>
            <ac:spMk id="3" creationId="{E4C4D28C-F805-4C47-8B5A-FA82269C1353}"/>
          </ac:spMkLst>
        </pc:spChg>
      </pc:sldChg>
      <pc:sldChg chg="modSp add mod ord modAnim">
        <pc:chgData name="庞 垚夫" userId="0f0109ef91b7223a" providerId="LiveId" clId="{8F7C633B-819A-4BCD-9BC2-7AE80B713A2E}" dt="2020-11-26T06:37:48.769" v="3818"/>
        <pc:sldMkLst>
          <pc:docMk/>
          <pc:sldMk cId="2559416245" sldId="468"/>
        </pc:sldMkLst>
        <pc:spChg chg="mod">
          <ac:chgData name="庞 垚夫" userId="0f0109ef91b7223a" providerId="LiveId" clId="{8F7C633B-819A-4BCD-9BC2-7AE80B713A2E}" dt="2020-11-26T06:35:08.777" v="3804" actId="20577"/>
          <ac:spMkLst>
            <pc:docMk/>
            <pc:sldMk cId="2559416245" sldId="468"/>
            <ac:spMk id="2" creationId="{B6DC567C-F907-4C10-A303-5A5775576CED}"/>
          </ac:spMkLst>
        </pc:spChg>
        <pc:spChg chg="mod">
          <ac:chgData name="庞 垚夫" userId="0f0109ef91b7223a" providerId="LiveId" clId="{8F7C633B-819A-4BCD-9BC2-7AE80B713A2E}" dt="2020-11-26T06:37:00.476" v="3815" actId="255"/>
          <ac:spMkLst>
            <pc:docMk/>
            <pc:sldMk cId="2559416245" sldId="468"/>
            <ac:spMk id="3" creationId="{E4C4D28C-F805-4C47-8B5A-FA82269C1353}"/>
          </ac:spMkLst>
        </pc:spChg>
        <pc:picChg chg="mod ord">
          <ac:chgData name="庞 垚夫" userId="0f0109ef91b7223a" providerId="LiveId" clId="{8F7C633B-819A-4BCD-9BC2-7AE80B713A2E}" dt="2020-11-26T06:37:34.830" v="3816" actId="1076"/>
          <ac:picMkLst>
            <pc:docMk/>
            <pc:sldMk cId="2559416245" sldId="468"/>
            <ac:picMk id="4" creationId="{AD753FB8-361B-4A73-BB2B-0C835E9E4414}"/>
          </ac:picMkLst>
        </pc:picChg>
      </pc:sldChg>
      <pc:sldChg chg="modSp add mod ord">
        <pc:chgData name="庞 垚夫" userId="0f0109ef91b7223a" providerId="LiveId" clId="{8F7C633B-819A-4BCD-9BC2-7AE80B713A2E}" dt="2020-11-26T07:11:23.807" v="3966" actId="207"/>
        <pc:sldMkLst>
          <pc:docMk/>
          <pc:sldMk cId="3466006888" sldId="469"/>
        </pc:sldMkLst>
        <pc:spChg chg="mod">
          <ac:chgData name="庞 垚夫" userId="0f0109ef91b7223a" providerId="LiveId" clId="{8F7C633B-819A-4BCD-9BC2-7AE80B713A2E}" dt="2020-11-26T07:11:23.807" v="3966" actId="207"/>
          <ac:spMkLst>
            <pc:docMk/>
            <pc:sldMk cId="3466006888" sldId="469"/>
            <ac:spMk id="3" creationId="{E4C4D28C-F805-4C47-8B5A-FA82269C1353}"/>
          </ac:spMkLst>
        </pc:spChg>
        <pc:picChg chg="mod ord">
          <ac:chgData name="庞 垚夫" userId="0f0109ef91b7223a" providerId="LiveId" clId="{8F7C633B-819A-4BCD-9BC2-7AE80B713A2E}" dt="2020-11-26T07:09:34.630" v="3947" actId="1076"/>
          <ac:picMkLst>
            <pc:docMk/>
            <pc:sldMk cId="3466006888" sldId="469"/>
            <ac:picMk id="4" creationId="{AD753FB8-361B-4A73-BB2B-0C835E9E4414}"/>
          </ac:picMkLst>
        </pc:picChg>
      </pc:sldChg>
      <pc:sldChg chg="modSp add mod ord">
        <pc:chgData name="庞 垚夫" userId="0f0109ef91b7223a" providerId="LiveId" clId="{8F7C633B-819A-4BCD-9BC2-7AE80B713A2E}" dt="2020-11-26T08:27:58.211" v="4261" actId="1076"/>
        <pc:sldMkLst>
          <pc:docMk/>
          <pc:sldMk cId="1623737104" sldId="470"/>
        </pc:sldMkLst>
        <pc:spChg chg="mod">
          <ac:chgData name="庞 垚夫" userId="0f0109ef91b7223a" providerId="LiveId" clId="{8F7C633B-819A-4BCD-9BC2-7AE80B713A2E}" dt="2020-11-26T08:06:14.145" v="4073" actId="20577"/>
          <ac:spMkLst>
            <pc:docMk/>
            <pc:sldMk cId="1623737104" sldId="470"/>
            <ac:spMk id="2" creationId="{B6DC567C-F907-4C10-A303-5A5775576CED}"/>
          </ac:spMkLst>
        </pc:spChg>
        <pc:spChg chg="mod">
          <ac:chgData name="庞 垚夫" userId="0f0109ef91b7223a" providerId="LiveId" clId="{8F7C633B-819A-4BCD-9BC2-7AE80B713A2E}" dt="2020-11-26T08:07:49.794" v="4115" actId="207"/>
          <ac:spMkLst>
            <pc:docMk/>
            <pc:sldMk cId="1623737104" sldId="470"/>
            <ac:spMk id="3" creationId="{E4C4D28C-F805-4C47-8B5A-FA82269C1353}"/>
          </ac:spMkLst>
        </pc:spChg>
        <pc:picChg chg="mod ord">
          <ac:chgData name="庞 垚夫" userId="0f0109ef91b7223a" providerId="LiveId" clId="{8F7C633B-819A-4BCD-9BC2-7AE80B713A2E}" dt="2020-11-26T08:27:58.211" v="4261" actId="1076"/>
          <ac:picMkLst>
            <pc:docMk/>
            <pc:sldMk cId="1623737104" sldId="470"/>
            <ac:picMk id="4" creationId="{AD753FB8-361B-4A73-BB2B-0C835E9E4414}"/>
          </ac:picMkLst>
        </pc:picChg>
      </pc:sldChg>
      <pc:sldChg chg="modSp add mod ord">
        <pc:chgData name="庞 垚夫" userId="0f0109ef91b7223a" providerId="LiveId" clId="{8F7C633B-819A-4BCD-9BC2-7AE80B713A2E}" dt="2020-11-26T08:08:07.442" v="4118" actId="207"/>
        <pc:sldMkLst>
          <pc:docMk/>
          <pc:sldMk cId="798654090" sldId="471"/>
        </pc:sldMkLst>
        <pc:spChg chg="mod">
          <ac:chgData name="庞 垚夫" userId="0f0109ef91b7223a" providerId="LiveId" clId="{8F7C633B-819A-4BCD-9BC2-7AE80B713A2E}" dt="2020-11-26T08:08:07.442" v="4118" actId="207"/>
          <ac:spMkLst>
            <pc:docMk/>
            <pc:sldMk cId="798654090" sldId="471"/>
            <ac:spMk id="3" creationId="{E4C4D28C-F805-4C47-8B5A-FA82269C1353}"/>
          </ac:spMkLst>
        </pc:spChg>
      </pc:sldChg>
      <pc:sldChg chg="addSp modSp add mod">
        <pc:chgData name="庞 垚夫" userId="0f0109ef91b7223a" providerId="LiveId" clId="{8F7C633B-819A-4BCD-9BC2-7AE80B713A2E}" dt="2020-11-23T06:35:21.677" v="1346" actId="1076"/>
        <pc:sldMkLst>
          <pc:docMk/>
          <pc:sldMk cId="3864319937" sldId="472"/>
        </pc:sldMkLst>
        <pc:spChg chg="add mod">
          <ac:chgData name="庞 垚夫" userId="0f0109ef91b7223a" providerId="LiveId" clId="{8F7C633B-819A-4BCD-9BC2-7AE80B713A2E}" dt="2020-11-20T20:43:46.952" v="815" actId="207"/>
          <ac:spMkLst>
            <pc:docMk/>
            <pc:sldMk cId="3864319937" sldId="472"/>
            <ac:spMk id="8" creationId="{316C75D2-7FDB-4B62-B368-567A5CB95C4A}"/>
          </ac:spMkLst>
        </pc:spChg>
        <pc:picChg chg="mod">
          <ac:chgData name="庞 垚夫" userId="0f0109ef91b7223a" providerId="LiveId" clId="{8F7C633B-819A-4BCD-9BC2-7AE80B713A2E}" dt="2020-11-23T06:35:21.677" v="1346" actId="1076"/>
          <ac:picMkLst>
            <pc:docMk/>
            <pc:sldMk cId="3864319937" sldId="472"/>
            <ac:picMk id="21508" creationId="{E5CB2055-BED5-4D30-9A2C-4FE61383AE8E}"/>
          </ac:picMkLst>
        </pc:picChg>
      </pc:sldChg>
      <pc:sldChg chg="addSp modSp add del mod ord modAnim">
        <pc:chgData name="庞 垚夫" userId="0f0109ef91b7223a" providerId="LiveId" clId="{8F7C633B-819A-4BCD-9BC2-7AE80B713A2E}" dt="2020-11-23T09:11:25.162" v="2244" actId="2696"/>
        <pc:sldMkLst>
          <pc:docMk/>
          <pc:sldMk cId="126374937" sldId="473"/>
        </pc:sldMkLst>
        <pc:spChg chg="add mod">
          <ac:chgData name="庞 垚夫" userId="0f0109ef91b7223a" providerId="LiveId" clId="{8F7C633B-819A-4BCD-9BC2-7AE80B713A2E}" dt="2020-11-20T21:16:35.252" v="1069" actId="255"/>
          <ac:spMkLst>
            <pc:docMk/>
            <pc:sldMk cId="126374937" sldId="473"/>
            <ac:spMk id="8" creationId="{ABBFD5DF-485A-4A98-82EB-E64DD12B429D}"/>
          </ac:spMkLst>
        </pc:spChg>
      </pc:sldChg>
      <pc:sldChg chg="addSp delSp modSp add mod ord delAnim modAnim">
        <pc:chgData name="庞 垚夫" userId="0f0109ef91b7223a" providerId="LiveId" clId="{8F7C633B-819A-4BCD-9BC2-7AE80B713A2E}" dt="2020-11-20T21:12:16.355" v="1063" actId="21"/>
        <pc:sldMkLst>
          <pc:docMk/>
          <pc:sldMk cId="2687144865" sldId="474"/>
        </pc:sldMkLst>
        <pc:spChg chg="add del mod">
          <ac:chgData name="庞 垚夫" userId="0f0109ef91b7223a" providerId="LiveId" clId="{8F7C633B-819A-4BCD-9BC2-7AE80B713A2E}" dt="2020-11-20T21:12:16.355" v="1063" actId="21"/>
          <ac:spMkLst>
            <pc:docMk/>
            <pc:sldMk cId="2687144865" sldId="474"/>
            <ac:spMk id="3" creationId="{AE207D78-6FE3-4A55-8462-332536D43398}"/>
          </ac:spMkLst>
        </pc:spChg>
      </pc:sldChg>
      <pc:sldChg chg="modSp add del ord modAnim">
        <pc:chgData name="庞 垚夫" userId="0f0109ef91b7223a" providerId="LiveId" clId="{8F7C633B-819A-4BCD-9BC2-7AE80B713A2E}" dt="2020-11-20T21:03:45.059" v="1032" actId="2696"/>
        <pc:sldMkLst>
          <pc:docMk/>
          <pc:sldMk cId="4154502227" sldId="475"/>
        </pc:sldMkLst>
        <pc:spChg chg="mod">
          <ac:chgData name="庞 垚夫" userId="0f0109ef91b7223a" providerId="LiveId" clId="{8F7C633B-819A-4BCD-9BC2-7AE80B713A2E}" dt="2020-11-20T20:19:00.452" v="753" actId="255"/>
          <ac:spMkLst>
            <pc:docMk/>
            <pc:sldMk cId="4154502227" sldId="475"/>
            <ac:spMk id="3" creationId="{AE207D78-6FE3-4A55-8462-332536D43398}"/>
          </ac:spMkLst>
        </pc:spChg>
      </pc:sldChg>
      <pc:sldChg chg="addSp modSp add mod modAnim">
        <pc:chgData name="庞 垚夫" userId="0f0109ef91b7223a" providerId="LiveId" clId="{8F7C633B-819A-4BCD-9BC2-7AE80B713A2E}" dt="2020-11-20T20:56:24.454" v="1017" actId="20577"/>
        <pc:sldMkLst>
          <pc:docMk/>
          <pc:sldMk cId="3278800061" sldId="476"/>
        </pc:sldMkLst>
        <pc:spChg chg="add mod">
          <ac:chgData name="庞 垚夫" userId="0f0109ef91b7223a" providerId="LiveId" clId="{8F7C633B-819A-4BCD-9BC2-7AE80B713A2E}" dt="2020-11-20T20:56:24.454" v="1017" actId="20577"/>
          <ac:spMkLst>
            <pc:docMk/>
            <pc:sldMk cId="3278800061" sldId="476"/>
            <ac:spMk id="6" creationId="{266ABA91-3E67-4D67-A7FB-DEDCBC828B72}"/>
          </ac:spMkLst>
        </pc:spChg>
      </pc:sldChg>
      <pc:sldChg chg="add">
        <pc:chgData name="庞 垚夫" userId="0f0109ef91b7223a" providerId="LiveId" clId="{8F7C633B-819A-4BCD-9BC2-7AE80B713A2E}" dt="2020-11-20T20:31:34.089" v="784"/>
        <pc:sldMkLst>
          <pc:docMk/>
          <pc:sldMk cId="4110375153" sldId="477"/>
        </pc:sldMkLst>
      </pc:sldChg>
      <pc:sldChg chg="add">
        <pc:chgData name="庞 垚夫" userId="0f0109ef91b7223a" providerId="LiveId" clId="{8F7C633B-819A-4BCD-9BC2-7AE80B713A2E}" dt="2020-11-20T20:31:34.549" v="785"/>
        <pc:sldMkLst>
          <pc:docMk/>
          <pc:sldMk cId="4005383433" sldId="478"/>
        </pc:sldMkLst>
      </pc:sldChg>
      <pc:sldChg chg="add">
        <pc:chgData name="庞 垚夫" userId="0f0109ef91b7223a" providerId="LiveId" clId="{8F7C633B-819A-4BCD-9BC2-7AE80B713A2E}" dt="2020-11-20T21:04:14.157" v="1033"/>
        <pc:sldMkLst>
          <pc:docMk/>
          <pc:sldMk cId="2185108537" sldId="479"/>
        </pc:sldMkLst>
      </pc:sldChg>
      <pc:sldChg chg="add">
        <pc:chgData name="庞 垚夫" userId="0f0109ef91b7223a" providerId="LiveId" clId="{8F7C633B-819A-4BCD-9BC2-7AE80B713A2E}" dt="2020-11-20T21:04:14.510" v="1034"/>
        <pc:sldMkLst>
          <pc:docMk/>
          <pc:sldMk cId="3580369391" sldId="480"/>
        </pc:sldMkLst>
      </pc:sldChg>
      <pc:sldChg chg="add">
        <pc:chgData name="庞 垚夫" userId="0f0109ef91b7223a" providerId="LiveId" clId="{8F7C633B-819A-4BCD-9BC2-7AE80B713A2E}" dt="2020-11-20T21:04:14.878" v="1035"/>
        <pc:sldMkLst>
          <pc:docMk/>
          <pc:sldMk cId="1396189464" sldId="481"/>
        </pc:sldMkLst>
      </pc:sldChg>
      <pc:sldChg chg="add">
        <pc:chgData name="庞 垚夫" userId="0f0109ef91b7223a" providerId="LiveId" clId="{8F7C633B-819A-4BCD-9BC2-7AE80B713A2E}" dt="2020-11-20T21:04:15.476" v="1036"/>
        <pc:sldMkLst>
          <pc:docMk/>
          <pc:sldMk cId="4214435436" sldId="482"/>
        </pc:sldMkLst>
      </pc:sldChg>
      <pc:sldChg chg="add">
        <pc:chgData name="庞 垚夫" userId="0f0109ef91b7223a" providerId="LiveId" clId="{8F7C633B-819A-4BCD-9BC2-7AE80B713A2E}" dt="2020-11-20T21:04:15.668" v="1037"/>
        <pc:sldMkLst>
          <pc:docMk/>
          <pc:sldMk cId="3976114491" sldId="483"/>
        </pc:sldMkLst>
      </pc:sldChg>
      <pc:sldChg chg="add">
        <pc:chgData name="庞 垚夫" userId="0f0109ef91b7223a" providerId="LiveId" clId="{8F7C633B-819A-4BCD-9BC2-7AE80B713A2E}" dt="2020-11-20T21:04:15.989" v="1038"/>
        <pc:sldMkLst>
          <pc:docMk/>
          <pc:sldMk cId="1543495520" sldId="484"/>
        </pc:sldMkLst>
      </pc:sldChg>
      <pc:sldChg chg="addSp modSp add del mod">
        <pc:chgData name="庞 垚夫" userId="0f0109ef91b7223a" providerId="LiveId" clId="{8F7C633B-819A-4BCD-9BC2-7AE80B713A2E}" dt="2020-11-23T09:11:28.592" v="2245" actId="2696"/>
        <pc:sldMkLst>
          <pc:docMk/>
          <pc:sldMk cId="2507739344" sldId="485"/>
        </pc:sldMkLst>
        <pc:spChg chg="add mod">
          <ac:chgData name="庞 垚夫" userId="0f0109ef91b7223a" providerId="LiveId" clId="{8F7C633B-819A-4BCD-9BC2-7AE80B713A2E}" dt="2020-11-20T21:10:48.624" v="1057" actId="207"/>
          <ac:spMkLst>
            <pc:docMk/>
            <pc:sldMk cId="2507739344" sldId="485"/>
            <ac:spMk id="8" creationId="{63B841D7-C10A-4FE9-AB9C-6FBDB70692D0}"/>
          </ac:spMkLst>
        </pc:spChg>
      </pc:sldChg>
      <pc:sldChg chg="addSp modSp add del mod">
        <pc:chgData name="庞 垚夫" userId="0f0109ef91b7223a" providerId="LiveId" clId="{8F7C633B-819A-4BCD-9BC2-7AE80B713A2E}" dt="2020-11-23T09:11:31.822" v="2246" actId="2696"/>
        <pc:sldMkLst>
          <pc:docMk/>
          <pc:sldMk cId="4267901710" sldId="486"/>
        </pc:sldMkLst>
        <pc:spChg chg="add mod">
          <ac:chgData name="庞 垚夫" userId="0f0109ef91b7223a" providerId="LiveId" clId="{8F7C633B-819A-4BCD-9BC2-7AE80B713A2E}" dt="2020-11-20T21:11:52.967" v="1061" actId="207"/>
          <ac:spMkLst>
            <pc:docMk/>
            <pc:sldMk cId="4267901710" sldId="486"/>
            <ac:spMk id="8" creationId="{6040044E-1893-4030-A785-7F230A8E33FC}"/>
          </ac:spMkLst>
        </pc:spChg>
      </pc:sldChg>
      <pc:sldChg chg="add">
        <pc:chgData name="庞 垚夫" userId="0f0109ef91b7223a" providerId="LiveId" clId="{8F7C633B-819A-4BCD-9BC2-7AE80B713A2E}" dt="2020-11-20T21:04:46.237" v="1043"/>
        <pc:sldMkLst>
          <pc:docMk/>
          <pc:sldMk cId="1763217149" sldId="487"/>
        </pc:sldMkLst>
      </pc:sldChg>
      <pc:sldChg chg="add">
        <pc:chgData name="庞 垚夫" userId="0f0109ef91b7223a" providerId="LiveId" clId="{8F7C633B-819A-4BCD-9BC2-7AE80B713A2E}" dt="2020-11-20T21:04:46.617" v="1044"/>
        <pc:sldMkLst>
          <pc:docMk/>
          <pc:sldMk cId="1614956599" sldId="488"/>
        </pc:sldMkLst>
      </pc:sldChg>
      <pc:sldChg chg="addSp delSp modSp add mod ord modAnim">
        <pc:chgData name="庞 垚夫" userId="0f0109ef91b7223a" providerId="LiveId" clId="{8F7C633B-819A-4BCD-9BC2-7AE80B713A2E}" dt="2020-11-25T08:26:01.819" v="2816"/>
        <pc:sldMkLst>
          <pc:docMk/>
          <pc:sldMk cId="2409150760" sldId="489"/>
        </pc:sldMkLst>
        <pc:spChg chg="mod">
          <ac:chgData name="庞 垚夫" userId="0f0109ef91b7223a" providerId="LiveId" clId="{8F7C633B-819A-4BCD-9BC2-7AE80B713A2E}" dt="2020-11-25T08:24:03.612" v="2800" actId="20577"/>
          <ac:spMkLst>
            <pc:docMk/>
            <pc:sldMk cId="2409150760" sldId="489"/>
            <ac:spMk id="2" creationId="{B6DC567C-F907-4C10-A303-5A5775576CED}"/>
          </ac:spMkLst>
        </pc:spChg>
        <pc:spChg chg="add del mod">
          <ac:chgData name="庞 垚夫" userId="0f0109ef91b7223a" providerId="LiveId" clId="{8F7C633B-819A-4BCD-9BC2-7AE80B713A2E}" dt="2020-11-20T21:55:56.298" v="1189"/>
          <ac:spMkLst>
            <pc:docMk/>
            <pc:sldMk cId="2409150760" sldId="489"/>
            <ac:spMk id="8" creationId="{572C7191-BBEF-4D27-93E1-D8927141398E}"/>
          </ac:spMkLst>
        </pc:spChg>
        <pc:spChg chg="add del mod">
          <ac:chgData name="庞 垚夫" userId="0f0109ef91b7223a" providerId="LiveId" clId="{8F7C633B-819A-4BCD-9BC2-7AE80B713A2E}" dt="2020-11-25T08:06:20.531" v="2677"/>
          <ac:spMkLst>
            <pc:docMk/>
            <pc:sldMk cId="2409150760" sldId="489"/>
            <ac:spMk id="10" creationId="{373F4C07-45AD-4DC1-8699-6BD98F53F24E}"/>
          </ac:spMkLst>
        </pc:spChg>
        <pc:spChg chg="add mod">
          <ac:chgData name="庞 垚夫" userId="0f0109ef91b7223a" providerId="LiveId" clId="{8F7C633B-819A-4BCD-9BC2-7AE80B713A2E}" dt="2020-11-25T08:25:46.638" v="2814" actId="20577"/>
          <ac:spMkLst>
            <pc:docMk/>
            <pc:sldMk cId="2409150760" sldId="489"/>
            <ac:spMk id="12" creationId="{3673702C-6589-4999-9BBA-F3C373790C94}"/>
          </ac:spMkLst>
        </pc:spChg>
        <pc:picChg chg="mod ord">
          <ac:chgData name="庞 垚夫" userId="0f0109ef91b7223a" providerId="LiveId" clId="{8F7C633B-819A-4BCD-9BC2-7AE80B713A2E}" dt="2020-11-25T08:23:53.364" v="2784" actId="1076"/>
          <ac:picMkLst>
            <pc:docMk/>
            <pc:sldMk cId="2409150760" sldId="489"/>
            <ac:picMk id="4" creationId="{AD753FB8-361B-4A73-BB2B-0C835E9E4414}"/>
          </ac:picMkLst>
        </pc:picChg>
        <pc:picChg chg="add mod">
          <ac:chgData name="庞 垚夫" userId="0f0109ef91b7223a" providerId="LiveId" clId="{8F7C633B-819A-4BCD-9BC2-7AE80B713A2E}" dt="2020-11-20T21:55:17.653" v="1180" actId="14100"/>
          <ac:picMkLst>
            <pc:docMk/>
            <pc:sldMk cId="2409150760" sldId="489"/>
            <ac:picMk id="43010" creationId="{311B3F05-AC13-49B4-9EDF-B39FB7490BA5}"/>
          </ac:picMkLst>
        </pc:picChg>
      </pc:sldChg>
      <pc:sldChg chg="addSp modSp add mod ord modAnim">
        <pc:chgData name="庞 垚夫" userId="0f0109ef91b7223a" providerId="LiveId" clId="{8F7C633B-819A-4BCD-9BC2-7AE80B713A2E}" dt="2020-11-25T07:24:07.044" v="2524"/>
        <pc:sldMkLst>
          <pc:docMk/>
          <pc:sldMk cId="3409421550" sldId="490"/>
        </pc:sldMkLst>
        <pc:spChg chg="add mod">
          <ac:chgData name="庞 垚夫" userId="0f0109ef91b7223a" providerId="LiveId" clId="{8F7C633B-819A-4BCD-9BC2-7AE80B713A2E}" dt="2020-11-20T22:05:29.456" v="1247" actId="255"/>
          <ac:spMkLst>
            <pc:docMk/>
            <pc:sldMk cId="3409421550" sldId="490"/>
            <ac:spMk id="8" creationId="{CC385186-D96D-4FC0-A60C-5C666113A862}"/>
          </ac:spMkLst>
        </pc:spChg>
        <pc:picChg chg="add mod">
          <ac:chgData name="庞 垚夫" userId="0f0109ef91b7223a" providerId="LiveId" clId="{8F7C633B-819A-4BCD-9BC2-7AE80B713A2E}" dt="2020-11-20T22:00:45.453" v="1210" actId="14100"/>
          <ac:picMkLst>
            <pc:docMk/>
            <pc:sldMk cId="3409421550" sldId="490"/>
            <ac:picMk id="44034" creationId="{27269928-DCD0-4CE9-B134-9827EB866E1F}"/>
          </ac:picMkLst>
        </pc:picChg>
      </pc:sldChg>
      <pc:sldChg chg="add">
        <pc:chgData name="庞 垚夫" userId="0f0109ef91b7223a" providerId="LiveId" clId="{8F7C633B-819A-4BCD-9BC2-7AE80B713A2E}" dt="2020-11-20T21:24:34.639" v="1072"/>
        <pc:sldMkLst>
          <pc:docMk/>
          <pc:sldMk cId="3918835931" sldId="491"/>
        </pc:sldMkLst>
      </pc:sldChg>
      <pc:sldChg chg="add">
        <pc:chgData name="庞 垚夫" userId="0f0109ef91b7223a" providerId="LiveId" clId="{8F7C633B-819A-4BCD-9BC2-7AE80B713A2E}" dt="2020-11-20T21:24:34.890" v="1073"/>
        <pc:sldMkLst>
          <pc:docMk/>
          <pc:sldMk cId="861963399" sldId="492"/>
        </pc:sldMkLst>
      </pc:sldChg>
      <pc:sldChg chg="add">
        <pc:chgData name="庞 垚夫" userId="0f0109ef91b7223a" providerId="LiveId" clId="{8F7C633B-819A-4BCD-9BC2-7AE80B713A2E}" dt="2020-11-20T21:24:35.217" v="1074"/>
        <pc:sldMkLst>
          <pc:docMk/>
          <pc:sldMk cId="2060471698" sldId="493"/>
        </pc:sldMkLst>
      </pc:sldChg>
      <pc:sldChg chg="add">
        <pc:chgData name="庞 垚夫" userId="0f0109ef91b7223a" providerId="LiveId" clId="{8F7C633B-819A-4BCD-9BC2-7AE80B713A2E}" dt="2020-11-20T21:55:37.829" v="1181"/>
        <pc:sldMkLst>
          <pc:docMk/>
          <pc:sldMk cId="2289394656" sldId="494"/>
        </pc:sldMkLst>
      </pc:sldChg>
      <pc:sldChg chg="delSp modSp add mod">
        <pc:chgData name="庞 垚夫" userId="0f0109ef91b7223a" providerId="LiveId" clId="{8F7C633B-819A-4BCD-9BC2-7AE80B713A2E}" dt="2020-11-20T21:56:07.172" v="1194"/>
        <pc:sldMkLst>
          <pc:docMk/>
          <pc:sldMk cId="3780596980" sldId="495"/>
        </pc:sldMkLst>
        <pc:spChg chg="del mod">
          <ac:chgData name="庞 垚夫" userId="0f0109ef91b7223a" providerId="LiveId" clId="{8F7C633B-819A-4BCD-9BC2-7AE80B713A2E}" dt="2020-11-20T21:56:07.172" v="1194"/>
          <ac:spMkLst>
            <pc:docMk/>
            <pc:sldMk cId="3780596980" sldId="495"/>
            <ac:spMk id="8" creationId="{572C7191-BBEF-4D27-93E1-D8927141398E}"/>
          </ac:spMkLst>
        </pc:spChg>
      </pc:sldChg>
      <pc:sldChg chg="delSp modSp add mod">
        <pc:chgData name="庞 垚夫" userId="0f0109ef91b7223a" providerId="LiveId" clId="{8F7C633B-819A-4BCD-9BC2-7AE80B713A2E}" dt="2020-11-20T21:56:18.366" v="1197"/>
        <pc:sldMkLst>
          <pc:docMk/>
          <pc:sldMk cId="4273907234" sldId="496"/>
        </pc:sldMkLst>
        <pc:spChg chg="del mod">
          <ac:chgData name="庞 垚夫" userId="0f0109ef91b7223a" providerId="LiveId" clId="{8F7C633B-819A-4BCD-9BC2-7AE80B713A2E}" dt="2020-11-20T21:56:18.366" v="1197"/>
          <ac:spMkLst>
            <pc:docMk/>
            <pc:sldMk cId="4273907234" sldId="496"/>
            <ac:spMk id="8" creationId="{572C7191-BBEF-4D27-93E1-D8927141398E}"/>
          </ac:spMkLst>
        </pc:spChg>
      </pc:sldChg>
      <pc:sldChg chg="delSp modSp add mod">
        <pc:chgData name="庞 垚夫" userId="0f0109ef91b7223a" providerId="LiveId" clId="{8F7C633B-819A-4BCD-9BC2-7AE80B713A2E}" dt="2020-11-20T21:56:27.270" v="1200"/>
        <pc:sldMkLst>
          <pc:docMk/>
          <pc:sldMk cId="2166847425" sldId="497"/>
        </pc:sldMkLst>
        <pc:spChg chg="del mod">
          <ac:chgData name="庞 垚夫" userId="0f0109ef91b7223a" providerId="LiveId" clId="{8F7C633B-819A-4BCD-9BC2-7AE80B713A2E}" dt="2020-11-20T21:56:27.270" v="1200"/>
          <ac:spMkLst>
            <pc:docMk/>
            <pc:sldMk cId="2166847425" sldId="497"/>
            <ac:spMk id="8" creationId="{572C7191-BBEF-4D27-93E1-D8927141398E}"/>
          </ac:spMkLst>
        </pc:spChg>
      </pc:sldChg>
      <pc:sldChg chg="delSp modSp add mod">
        <pc:chgData name="庞 垚夫" userId="0f0109ef91b7223a" providerId="LiveId" clId="{8F7C633B-819A-4BCD-9BC2-7AE80B713A2E}" dt="2020-11-20T21:56:31.705" v="1203"/>
        <pc:sldMkLst>
          <pc:docMk/>
          <pc:sldMk cId="1850182657" sldId="498"/>
        </pc:sldMkLst>
        <pc:spChg chg="del mod">
          <ac:chgData name="庞 垚夫" userId="0f0109ef91b7223a" providerId="LiveId" clId="{8F7C633B-819A-4BCD-9BC2-7AE80B713A2E}" dt="2020-11-20T21:56:31.705" v="1203"/>
          <ac:spMkLst>
            <pc:docMk/>
            <pc:sldMk cId="1850182657" sldId="498"/>
            <ac:spMk id="8" creationId="{572C7191-BBEF-4D27-93E1-D8927141398E}"/>
          </ac:spMkLst>
        </pc:spChg>
      </pc:sldChg>
      <pc:sldChg chg="delSp modSp add mod">
        <pc:chgData name="庞 垚夫" userId="0f0109ef91b7223a" providerId="LiveId" clId="{8F7C633B-819A-4BCD-9BC2-7AE80B713A2E}" dt="2020-11-20T21:56:37.094" v="1206"/>
        <pc:sldMkLst>
          <pc:docMk/>
          <pc:sldMk cId="1313456806" sldId="499"/>
        </pc:sldMkLst>
        <pc:spChg chg="del mod">
          <ac:chgData name="庞 垚夫" userId="0f0109ef91b7223a" providerId="LiveId" clId="{8F7C633B-819A-4BCD-9BC2-7AE80B713A2E}" dt="2020-11-20T21:56:37.094" v="1206"/>
          <ac:spMkLst>
            <pc:docMk/>
            <pc:sldMk cId="1313456806" sldId="499"/>
            <ac:spMk id="8" creationId="{572C7191-BBEF-4D27-93E1-D8927141398E}"/>
          </ac:spMkLst>
        </pc:spChg>
      </pc:sldChg>
      <pc:sldChg chg="addSp modSp new mod ord modAnim">
        <pc:chgData name="庞 垚夫" userId="0f0109ef91b7223a" providerId="LiveId" clId="{8F7C633B-819A-4BCD-9BC2-7AE80B713A2E}" dt="2020-11-25T08:03:15.037" v="2657"/>
        <pc:sldMkLst>
          <pc:docMk/>
          <pc:sldMk cId="4290837503" sldId="500"/>
        </pc:sldMkLst>
        <pc:spChg chg="add mod">
          <ac:chgData name="庞 垚夫" userId="0f0109ef91b7223a" providerId="LiveId" clId="{8F7C633B-819A-4BCD-9BC2-7AE80B713A2E}" dt="2020-11-25T07:48:24.319" v="2558" actId="20577"/>
          <ac:spMkLst>
            <pc:docMk/>
            <pc:sldMk cId="4290837503" sldId="500"/>
            <ac:spMk id="4" creationId="{0BD4131C-8548-4154-8E39-B7EB38946CAA}"/>
          </ac:spMkLst>
        </pc:spChg>
        <pc:spChg chg="add mod">
          <ac:chgData name="庞 垚夫" userId="0f0109ef91b7223a" providerId="LiveId" clId="{8F7C633B-819A-4BCD-9BC2-7AE80B713A2E}" dt="2020-11-25T08:02:51.749" v="2654" actId="20577"/>
          <ac:spMkLst>
            <pc:docMk/>
            <pc:sldMk cId="4290837503" sldId="500"/>
            <ac:spMk id="6" creationId="{A42A8717-9848-4316-863D-8F927C03E965}"/>
          </ac:spMkLst>
        </pc:spChg>
        <pc:picChg chg="add mod">
          <ac:chgData name="庞 垚夫" userId="0f0109ef91b7223a" providerId="LiveId" clId="{8F7C633B-819A-4BCD-9BC2-7AE80B713A2E}" dt="2020-11-20T22:07:48.748" v="1254" actId="14100"/>
          <ac:picMkLst>
            <pc:docMk/>
            <pc:sldMk cId="4290837503" sldId="500"/>
            <ac:picMk id="51202" creationId="{38198A25-8844-4631-9E4B-9B9D84D2781E}"/>
          </ac:picMkLst>
        </pc:picChg>
      </pc:sldChg>
      <pc:sldChg chg="addSp modSp new mod ord modAnim">
        <pc:chgData name="庞 垚夫" userId="0f0109ef91b7223a" providerId="LiveId" clId="{8F7C633B-819A-4BCD-9BC2-7AE80B713A2E}" dt="2020-11-23T08:45:05.668" v="2046"/>
        <pc:sldMkLst>
          <pc:docMk/>
          <pc:sldMk cId="1269502546" sldId="501"/>
        </pc:sldMkLst>
        <pc:spChg chg="add mod">
          <ac:chgData name="庞 垚夫" userId="0f0109ef91b7223a" providerId="LiveId" clId="{8F7C633B-819A-4BCD-9BC2-7AE80B713A2E}" dt="2020-11-20T22:15:35.829" v="1302" actId="1076"/>
          <ac:spMkLst>
            <pc:docMk/>
            <pc:sldMk cId="1269502546" sldId="501"/>
            <ac:spMk id="4" creationId="{4DF5B439-EF80-43C6-B4DD-8F6DB779A5F1}"/>
          </ac:spMkLst>
        </pc:spChg>
        <pc:picChg chg="add mod">
          <ac:chgData name="庞 垚夫" userId="0f0109ef91b7223a" providerId="LiveId" clId="{8F7C633B-819A-4BCD-9BC2-7AE80B713A2E}" dt="2020-11-20T22:15:03.852" v="1299" actId="14100"/>
          <ac:picMkLst>
            <pc:docMk/>
            <pc:sldMk cId="1269502546" sldId="501"/>
            <ac:picMk id="52226" creationId="{BC70ACC8-E781-400D-9E32-B57854F42942}"/>
          </ac:picMkLst>
        </pc:picChg>
      </pc:sldChg>
      <pc:sldChg chg="add del">
        <pc:chgData name="庞 垚夫" userId="0f0109ef91b7223a" providerId="LiveId" clId="{8F7C633B-819A-4BCD-9BC2-7AE80B713A2E}" dt="2020-11-25T07:22:58.823" v="2518" actId="2696"/>
        <pc:sldMkLst>
          <pc:docMk/>
          <pc:sldMk cId="274081719" sldId="502"/>
        </pc:sldMkLst>
      </pc:sldChg>
      <pc:sldChg chg="add del">
        <pc:chgData name="庞 垚夫" userId="0f0109ef91b7223a" providerId="LiveId" clId="{8F7C633B-819A-4BCD-9BC2-7AE80B713A2E}" dt="2020-11-25T07:23:12.396" v="2520" actId="2696"/>
        <pc:sldMkLst>
          <pc:docMk/>
          <pc:sldMk cId="811904137" sldId="503"/>
        </pc:sldMkLst>
      </pc:sldChg>
      <pc:sldChg chg="add del">
        <pc:chgData name="庞 垚夫" userId="0f0109ef91b7223a" providerId="LiveId" clId="{8F7C633B-819A-4BCD-9BC2-7AE80B713A2E}" dt="2020-11-25T07:23:17.008" v="2521" actId="2696"/>
        <pc:sldMkLst>
          <pc:docMk/>
          <pc:sldMk cId="2390635419" sldId="504"/>
        </pc:sldMkLst>
      </pc:sldChg>
      <pc:sldChg chg="add del">
        <pc:chgData name="庞 垚夫" userId="0f0109ef91b7223a" providerId="LiveId" clId="{8F7C633B-819A-4BCD-9BC2-7AE80B713A2E}" dt="2020-11-25T07:23:22.588" v="2522" actId="2696"/>
        <pc:sldMkLst>
          <pc:docMk/>
          <pc:sldMk cId="434858872" sldId="505"/>
        </pc:sldMkLst>
      </pc:sldChg>
      <pc:sldChg chg="addSp modSp new mod ord modAnim">
        <pc:chgData name="庞 垚夫" userId="0f0109ef91b7223a" providerId="LiveId" clId="{8F7C633B-819A-4BCD-9BC2-7AE80B713A2E}" dt="2020-11-23T09:05:08.650" v="2216" actId="207"/>
        <pc:sldMkLst>
          <pc:docMk/>
          <pc:sldMk cId="1641162838" sldId="506"/>
        </pc:sldMkLst>
        <pc:spChg chg="add mod">
          <ac:chgData name="庞 垚夫" userId="0f0109ef91b7223a" providerId="LiveId" clId="{8F7C633B-819A-4BCD-9BC2-7AE80B713A2E}" dt="2020-11-23T09:05:08.650" v="2216" actId="207"/>
          <ac:spMkLst>
            <pc:docMk/>
            <pc:sldMk cId="1641162838" sldId="506"/>
            <ac:spMk id="4" creationId="{0BA3BCCD-E682-4340-8F15-18C071DE6BC6}"/>
          </ac:spMkLst>
        </pc:spChg>
        <pc:picChg chg="add mod">
          <ac:chgData name="庞 垚夫" userId="0f0109ef91b7223a" providerId="LiveId" clId="{8F7C633B-819A-4BCD-9BC2-7AE80B713A2E}" dt="2020-11-20T22:17:15.397" v="1313" actId="14100"/>
          <ac:picMkLst>
            <pc:docMk/>
            <pc:sldMk cId="1641162838" sldId="506"/>
            <ac:picMk id="53250" creationId="{A21DF563-99B1-4366-99FF-4BB0D05F305D}"/>
          </ac:picMkLst>
        </pc:picChg>
      </pc:sldChg>
      <pc:sldChg chg="addSp delSp modSp new mod ord modAnim">
        <pc:chgData name="庞 垚夫" userId="0f0109ef91b7223a" providerId="LiveId" clId="{8F7C633B-819A-4BCD-9BC2-7AE80B713A2E}" dt="2020-11-23T08:55:08.607" v="2167" actId="20577"/>
        <pc:sldMkLst>
          <pc:docMk/>
          <pc:sldMk cId="2567202750" sldId="507"/>
        </pc:sldMkLst>
        <pc:spChg chg="add mod">
          <ac:chgData name="庞 垚夫" userId="0f0109ef91b7223a" providerId="LiveId" clId="{8F7C633B-819A-4BCD-9BC2-7AE80B713A2E}" dt="2020-11-23T08:48:34.292" v="2075" actId="20577"/>
          <ac:spMkLst>
            <pc:docMk/>
            <pc:sldMk cId="2567202750" sldId="507"/>
            <ac:spMk id="4" creationId="{A5D696C6-7AC6-4D1D-84B5-A80A16AFFD8B}"/>
          </ac:spMkLst>
        </pc:spChg>
        <pc:spChg chg="add del mod">
          <ac:chgData name="庞 垚夫" userId="0f0109ef91b7223a" providerId="LiveId" clId="{8F7C633B-819A-4BCD-9BC2-7AE80B713A2E}" dt="2020-11-23T08:50:04.756" v="2104" actId="21"/>
          <ac:spMkLst>
            <pc:docMk/>
            <pc:sldMk cId="2567202750" sldId="507"/>
            <ac:spMk id="6" creationId="{11349918-891C-4648-A9B0-6AB75DC072E2}"/>
          </ac:spMkLst>
        </pc:spChg>
        <pc:spChg chg="add mod">
          <ac:chgData name="庞 垚夫" userId="0f0109ef91b7223a" providerId="LiveId" clId="{8F7C633B-819A-4BCD-9BC2-7AE80B713A2E}" dt="2020-11-23T08:50:58.311" v="2109" actId="2711"/>
          <ac:spMkLst>
            <pc:docMk/>
            <pc:sldMk cId="2567202750" sldId="507"/>
            <ac:spMk id="8" creationId="{EEFF7E88-CAB3-41BF-AB01-8AB537B2DFC2}"/>
          </ac:spMkLst>
        </pc:spChg>
        <pc:spChg chg="add mod">
          <ac:chgData name="庞 垚夫" userId="0f0109ef91b7223a" providerId="LiveId" clId="{8F7C633B-819A-4BCD-9BC2-7AE80B713A2E}" dt="2020-11-23T08:52:14.089" v="2119" actId="207"/>
          <ac:spMkLst>
            <pc:docMk/>
            <pc:sldMk cId="2567202750" sldId="507"/>
            <ac:spMk id="10" creationId="{C2B2C2D0-7F4B-4389-B4BD-32B50D87BBC0}"/>
          </ac:spMkLst>
        </pc:spChg>
        <pc:spChg chg="add mod">
          <ac:chgData name="庞 垚夫" userId="0f0109ef91b7223a" providerId="LiveId" clId="{8F7C633B-819A-4BCD-9BC2-7AE80B713A2E}" dt="2020-11-23T08:55:08.607" v="2167" actId="20577"/>
          <ac:spMkLst>
            <pc:docMk/>
            <pc:sldMk cId="2567202750" sldId="507"/>
            <ac:spMk id="12" creationId="{79145EAD-83CC-420B-9E8D-6292255A1D01}"/>
          </ac:spMkLst>
        </pc:spChg>
        <pc:picChg chg="add mod">
          <ac:chgData name="庞 垚夫" userId="0f0109ef91b7223a" providerId="LiveId" clId="{8F7C633B-819A-4BCD-9BC2-7AE80B713A2E}" dt="2020-11-23T08:53:11.560" v="2122" actId="1076"/>
          <ac:picMkLst>
            <pc:docMk/>
            <pc:sldMk cId="2567202750" sldId="507"/>
            <ac:picMk id="58370" creationId="{70C9050F-A127-47F5-A2BA-4302731730D5}"/>
          </ac:picMkLst>
        </pc:picChg>
      </pc:sldChg>
      <pc:sldChg chg="addSp modSp new mod ord modAnim">
        <pc:chgData name="庞 垚夫" userId="0f0109ef91b7223a" providerId="LiveId" clId="{8F7C633B-819A-4BCD-9BC2-7AE80B713A2E}" dt="2020-11-23T09:00:40.839" v="2189" actId="207"/>
        <pc:sldMkLst>
          <pc:docMk/>
          <pc:sldMk cId="3265307350" sldId="508"/>
        </pc:sldMkLst>
        <pc:spChg chg="add mod">
          <ac:chgData name="庞 垚夫" userId="0f0109ef91b7223a" providerId="LiveId" clId="{8F7C633B-819A-4BCD-9BC2-7AE80B713A2E}" dt="2020-11-23T09:00:40.839" v="2189" actId="207"/>
          <ac:spMkLst>
            <pc:docMk/>
            <pc:sldMk cId="3265307350" sldId="508"/>
            <ac:spMk id="4" creationId="{E458F05C-AB3C-45A4-AC57-26A2242745A2}"/>
          </ac:spMkLst>
        </pc:spChg>
        <pc:picChg chg="add mod">
          <ac:chgData name="庞 垚夫" userId="0f0109ef91b7223a" providerId="LiveId" clId="{8F7C633B-819A-4BCD-9BC2-7AE80B713A2E}" dt="2020-11-20T22:22:11.644" v="1327" actId="14100"/>
          <ac:picMkLst>
            <pc:docMk/>
            <pc:sldMk cId="3265307350" sldId="508"/>
            <ac:picMk id="59394" creationId="{C296CD0B-B18B-4303-B0C2-67D6284A2C73}"/>
          </ac:picMkLst>
        </pc:picChg>
      </pc:sldChg>
      <pc:sldChg chg="addSp modSp new mod modAnim">
        <pc:chgData name="庞 垚夫" userId="0f0109ef91b7223a" providerId="LiveId" clId="{8F7C633B-819A-4BCD-9BC2-7AE80B713A2E}" dt="2020-11-23T07:47:46.526" v="1733" actId="20577"/>
        <pc:sldMkLst>
          <pc:docMk/>
          <pc:sldMk cId="954435686" sldId="509"/>
        </pc:sldMkLst>
        <pc:spChg chg="add mod">
          <ac:chgData name="庞 垚夫" userId="0f0109ef91b7223a" providerId="LiveId" clId="{8F7C633B-819A-4BCD-9BC2-7AE80B713A2E}" dt="2020-11-23T07:03:02.483" v="1431" actId="255"/>
          <ac:spMkLst>
            <pc:docMk/>
            <pc:sldMk cId="954435686" sldId="509"/>
            <ac:spMk id="4" creationId="{BA72ABAE-1F93-4AC7-9040-20149B8AA324}"/>
          </ac:spMkLst>
        </pc:spChg>
        <pc:spChg chg="add mod">
          <ac:chgData name="庞 垚夫" userId="0f0109ef91b7223a" providerId="LiveId" clId="{8F7C633B-819A-4BCD-9BC2-7AE80B713A2E}" dt="2020-11-23T07:47:46.526" v="1733" actId="20577"/>
          <ac:spMkLst>
            <pc:docMk/>
            <pc:sldMk cId="954435686" sldId="509"/>
            <ac:spMk id="6" creationId="{D5E07D1D-AEDF-4F4B-B853-1DFF7CA58C69}"/>
          </ac:spMkLst>
        </pc:spChg>
        <pc:picChg chg="add mod">
          <ac:chgData name="庞 垚夫" userId="0f0109ef91b7223a" providerId="LiveId" clId="{8F7C633B-819A-4BCD-9BC2-7AE80B713A2E}" dt="2020-11-23T07:00:00.228" v="1418" actId="14100"/>
          <ac:picMkLst>
            <pc:docMk/>
            <pc:sldMk cId="954435686" sldId="509"/>
            <ac:picMk id="61442" creationId="{710B40AC-8909-4430-8E19-7F9985797915}"/>
          </ac:picMkLst>
        </pc:picChg>
      </pc:sldChg>
      <pc:sldChg chg="addSp modSp new del mod modAnim">
        <pc:chgData name="庞 垚夫" userId="0f0109ef91b7223a" providerId="LiveId" clId="{8F7C633B-819A-4BCD-9BC2-7AE80B713A2E}" dt="2020-11-23T07:32:46.487" v="1635" actId="2696"/>
        <pc:sldMkLst>
          <pc:docMk/>
          <pc:sldMk cId="1881100080" sldId="510"/>
        </pc:sldMkLst>
        <pc:spChg chg="add mod">
          <ac:chgData name="庞 垚夫" userId="0f0109ef91b7223a" providerId="LiveId" clId="{8F7C633B-819A-4BCD-9BC2-7AE80B713A2E}" dt="2020-11-23T07:17:06.159" v="1581" actId="255"/>
          <ac:spMkLst>
            <pc:docMk/>
            <pc:sldMk cId="1881100080" sldId="510"/>
            <ac:spMk id="4" creationId="{4B17516B-D5BD-4F6B-A133-0B9D0922C18A}"/>
          </ac:spMkLst>
        </pc:spChg>
        <pc:picChg chg="add mod">
          <ac:chgData name="庞 垚夫" userId="0f0109ef91b7223a" providerId="LiveId" clId="{8F7C633B-819A-4BCD-9BC2-7AE80B713A2E}" dt="2020-11-23T07:16:27.671" v="1574" actId="1076"/>
          <ac:picMkLst>
            <pc:docMk/>
            <pc:sldMk cId="1881100080" sldId="510"/>
            <ac:picMk id="62466" creationId="{9692B9AC-E143-4A5F-B9FE-C1E8A0AFDF80}"/>
          </ac:picMkLst>
        </pc:picChg>
      </pc:sldChg>
      <pc:sldChg chg="addSp modSp add del">
        <pc:chgData name="庞 垚夫" userId="0f0109ef91b7223a" providerId="LiveId" clId="{8F7C633B-819A-4BCD-9BC2-7AE80B713A2E}" dt="2020-11-23T07:21:01.163" v="1589" actId="2696"/>
        <pc:sldMkLst>
          <pc:docMk/>
          <pc:sldMk cId="1061939868" sldId="511"/>
        </pc:sldMkLst>
        <pc:picChg chg="add mod">
          <ac:chgData name="庞 垚夫" userId="0f0109ef91b7223a" providerId="LiveId" clId="{8F7C633B-819A-4BCD-9BC2-7AE80B713A2E}" dt="2020-11-23T07:18:30.187" v="1588" actId="14100"/>
          <ac:picMkLst>
            <pc:docMk/>
            <pc:sldMk cId="1061939868" sldId="511"/>
            <ac:picMk id="63490" creationId="{5A4CFC78-23B9-4904-9867-617EFF1C5E6B}"/>
          </ac:picMkLst>
        </pc:picChg>
      </pc:sldChg>
      <pc:sldChg chg="addSp delSp modSp add mod ord modAnim">
        <pc:chgData name="庞 垚夫" userId="0f0109ef91b7223a" providerId="LiveId" clId="{8F7C633B-819A-4BCD-9BC2-7AE80B713A2E}" dt="2020-11-23T08:35:45.095" v="1971" actId="2711"/>
        <pc:sldMkLst>
          <pc:docMk/>
          <pc:sldMk cId="4074843323" sldId="512"/>
        </pc:sldMkLst>
        <pc:spChg chg="add mod">
          <ac:chgData name="庞 垚夫" userId="0f0109ef91b7223a" providerId="LiveId" clId="{8F7C633B-819A-4BCD-9BC2-7AE80B713A2E}" dt="2020-11-23T08:35:45.095" v="1971" actId="2711"/>
          <ac:spMkLst>
            <pc:docMk/>
            <pc:sldMk cId="4074843323" sldId="512"/>
            <ac:spMk id="5" creationId="{4BFBDF32-1FCE-4FC2-8072-F805DE150FD0}"/>
          </ac:spMkLst>
        </pc:spChg>
        <pc:picChg chg="add del mod">
          <ac:chgData name="庞 垚夫" userId="0f0109ef91b7223a" providerId="LiveId" clId="{8F7C633B-819A-4BCD-9BC2-7AE80B713A2E}" dt="2020-11-23T07:33:02.304" v="1636" actId="21"/>
          <ac:picMkLst>
            <pc:docMk/>
            <pc:sldMk cId="4074843323" sldId="512"/>
            <ac:picMk id="64514" creationId="{DB7F1EBB-8D5F-4A5B-B77F-8C1871B447A1}"/>
          </ac:picMkLst>
        </pc:picChg>
        <pc:picChg chg="add mod">
          <ac:chgData name="庞 垚夫" userId="0f0109ef91b7223a" providerId="LiveId" clId="{8F7C633B-819A-4BCD-9BC2-7AE80B713A2E}" dt="2020-11-23T07:34:14.819" v="1640" actId="14100"/>
          <ac:picMkLst>
            <pc:docMk/>
            <pc:sldMk cId="4074843323" sldId="512"/>
            <ac:picMk id="64516" creationId="{81346E59-83F6-4111-A3C9-89051BC373E1}"/>
          </ac:picMkLst>
        </pc:picChg>
      </pc:sldChg>
      <pc:sldChg chg="addSp delSp modSp add del mod ord modAnim">
        <pc:chgData name="庞 垚夫" userId="0f0109ef91b7223a" providerId="LiveId" clId="{8F7C633B-819A-4BCD-9BC2-7AE80B713A2E}" dt="2020-11-23T08:33:33.332" v="1967" actId="2696"/>
        <pc:sldMkLst>
          <pc:docMk/>
          <pc:sldMk cId="253774041" sldId="513"/>
        </pc:sldMkLst>
        <pc:spChg chg="add mod">
          <ac:chgData name="庞 垚夫" userId="0f0109ef91b7223a" providerId="LiveId" clId="{8F7C633B-819A-4BCD-9BC2-7AE80B713A2E}" dt="2020-11-23T08:00:37.061" v="1796" actId="255"/>
          <ac:spMkLst>
            <pc:docMk/>
            <pc:sldMk cId="253774041" sldId="513"/>
            <ac:spMk id="5" creationId="{BB3114B7-42F5-4070-ADB9-1993972338C2}"/>
          </ac:spMkLst>
        </pc:spChg>
        <pc:spChg chg="add mod">
          <ac:chgData name="庞 垚夫" userId="0f0109ef91b7223a" providerId="LiveId" clId="{8F7C633B-819A-4BCD-9BC2-7AE80B713A2E}" dt="2020-11-23T08:02:55.195" v="1810" actId="20577"/>
          <ac:spMkLst>
            <pc:docMk/>
            <pc:sldMk cId="253774041" sldId="513"/>
            <ac:spMk id="7" creationId="{4C4DDD6A-4BAE-4DE0-8C81-8E7AF705EF32}"/>
          </ac:spMkLst>
        </pc:spChg>
        <pc:picChg chg="add del mod">
          <ac:chgData name="庞 垚夫" userId="0f0109ef91b7223a" providerId="LiveId" clId="{8F7C633B-819A-4BCD-9BC2-7AE80B713A2E}" dt="2020-11-23T07:33:10.931" v="1637" actId="21"/>
          <ac:picMkLst>
            <pc:docMk/>
            <pc:sldMk cId="253774041" sldId="513"/>
            <ac:picMk id="65538" creationId="{B626BB5E-1E6A-42EE-9771-EAD76B415CAD}"/>
          </ac:picMkLst>
        </pc:picChg>
        <pc:picChg chg="add mod">
          <ac:chgData name="庞 垚夫" userId="0f0109ef91b7223a" providerId="LiveId" clId="{8F7C633B-819A-4BCD-9BC2-7AE80B713A2E}" dt="2020-11-23T08:00:40.447" v="1797" actId="1076"/>
          <ac:picMkLst>
            <pc:docMk/>
            <pc:sldMk cId="253774041" sldId="513"/>
            <ac:picMk id="65540" creationId="{25082200-BAC6-446B-84CF-566387A83993}"/>
          </ac:picMkLst>
        </pc:picChg>
      </pc:sldChg>
      <pc:sldChg chg="modSp add mod ord">
        <pc:chgData name="庞 垚夫" userId="0f0109ef91b7223a" providerId="LiveId" clId="{8F7C633B-819A-4BCD-9BC2-7AE80B713A2E}" dt="2020-11-23T07:14:43.472" v="1568" actId="20577"/>
        <pc:sldMkLst>
          <pc:docMk/>
          <pc:sldMk cId="2128592135" sldId="514"/>
        </pc:sldMkLst>
        <pc:spChg chg="mod">
          <ac:chgData name="庞 垚夫" userId="0f0109ef91b7223a" providerId="LiveId" clId="{8F7C633B-819A-4BCD-9BC2-7AE80B713A2E}" dt="2020-11-23T07:14:31.080" v="1562" actId="20577"/>
          <ac:spMkLst>
            <pc:docMk/>
            <pc:sldMk cId="2128592135" sldId="514"/>
            <ac:spMk id="2" creationId="{B6DC567C-F907-4C10-A303-5A5775576CED}"/>
          </ac:spMkLst>
        </pc:spChg>
        <pc:spChg chg="mod">
          <ac:chgData name="庞 垚夫" userId="0f0109ef91b7223a" providerId="LiveId" clId="{8F7C633B-819A-4BCD-9BC2-7AE80B713A2E}" dt="2020-11-23T07:14:43.472" v="1568" actId="20577"/>
          <ac:spMkLst>
            <pc:docMk/>
            <pc:sldMk cId="2128592135" sldId="514"/>
            <ac:spMk id="3" creationId="{581BEF32-5A15-4FFA-B23F-8129E98FC461}"/>
          </ac:spMkLst>
        </pc:spChg>
      </pc:sldChg>
      <pc:sldChg chg="addSp modSp new mod modAnim">
        <pc:chgData name="庞 垚夫" userId="0f0109ef91b7223a" providerId="LiveId" clId="{8F7C633B-819A-4BCD-9BC2-7AE80B713A2E}" dt="2020-11-23T08:35:21.052" v="1970" actId="2711"/>
        <pc:sldMkLst>
          <pc:docMk/>
          <pc:sldMk cId="188378427" sldId="515"/>
        </pc:sldMkLst>
        <pc:spChg chg="add mod">
          <ac:chgData name="庞 垚夫" userId="0f0109ef91b7223a" providerId="LiveId" clId="{8F7C633B-819A-4BCD-9BC2-7AE80B713A2E}" dt="2020-11-23T08:35:21.052" v="1970" actId="2711"/>
          <ac:spMkLst>
            <pc:docMk/>
            <pc:sldMk cId="188378427" sldId="515"/>
            <ac:spMk id="5" creationId="{B760C9A1-633B-4064-A031-3804E385D876}"/>
          </ac:spMkLst>
        </pc:spChg>
        <pc:picChg chg="add mod">
          <ac:chgData name="庞 垚夫" userId="0f0109ef91b7223a" providerId="LiveId" clId="{8F7C633B-819A-4BCD-9BC2-7AE80B713A2E}" dt="2020-11-23T07:27:34.140" v="1605" actId="14100"/>
          <ac:picMkLst>
            <pc:docMk/>
            <pc:sldMk cId="188378427" sldId="515"/>
            <ac:picMk id="66562" creationId="{35BAFA15-CBDE-444D-BBE8-3B9C6E20A007}"/>
          </ac:picMkLst>
        </pc:picChg>
        <pc:picChg chg="add">
          <ac:chgData name="庞 垚夫" userId="0f0109ef91b7223a" providerId="LiveId" clId="{8F7C633B-819A-4BCD-9BC2-7AE80B713A2E}" dt="2020-11-23T07:27:57.209" v="1606"/>
          <ac:picMkLst>
            <pc:docMk/>
            <pc:sldMk cId="188378427" sldId="515"/>
            <ac:picMk id="66564" creationId="{37E7766F-6B83-42C5-B0A6-57B9628DD036}"/>
          </ac:picMkLst>
        </pc:picChg>
      </pc:sldChg>
      <pc:sldChg chg="add del">
        <pc:chgData name="庞 垚夫" userId="0f0109ef91b7223a" providerId="LiveId" clId="{8F7C633B-819A-4BCD-9BC2-7AE80B713A2E}" dt="2020-11-23T07:05:21.349" v="1439" actId="2696"/>
        <pc:sldMkLst>
          <pc:docMk/>
          <pc:sldMk cId="4155308539" sldId="515"/>
        </pc:sldMkLst>
      </pc:sldChg>
      <pc:sldChg chg="addSp modSp add mod modAnim">
        <pc:chgData name="庞 垚夫" userId="0f0109ef91b7223a" providerId="LiveId" clId="{8F7C633B-819A-4BCD-9BC2-7AE80B713A2E}" dt="2020-11-23T08:35:59.021" v="1972" actId="2711"/>
        <pc:sldMkLst>
          <pc:docMk/>
          <pc:sldMk cId="880441861" sldId="516"/>
        </pc:sldMkLst>
        <pc:spChg chg="add mod">
          <ac:chgData name="庞 垚夫" userId="0f0109ef91b7223a" providerId="LiveId" clId="{8F7C633B-819A-4BCD-9BC2-7AE80B713A2E}" dt="2020-11-23T08:35:59.021" v="1972" actId="2711"/>
          <ac:spMkLst>
            <pc:docMk/>
            <pc:sldMk cId="880441861" sldId="516"/>
            <ac:spMk id="4" creationId="{C58D29C8-EFEB-4E89-83C9-40D4B8DA3E09}"/>
          </ac:spMkLst>
        </pc:spChg>
        <pc:picChg chg="add mod">
          <ac:chgData name="庞 垚夫" userId="0f0109ef91b7223a" providerId="LiveId" clId="{8F7C633B-819A-4BCD-9BC2-7AE80B713A2E}" dt="2020-11-23T07:37:45.875" v="1658" actId="14100"/>
          <ac:picMkLst>
            <pc:docMk/>
            <pc:sldMk cId="880441861" sldId="516"/>
            <ac:picMk id="67586" creationId="{4591D914-FC08-4D8D-93C8-9A803174D9C3}"/>
          </ac:picMkLst>
        </pc:picChg>
      </pc:sldChg>
      <pc:sldChg chg="addSp delSp modSp add mod modAnim">
        <pc:chgData name="庞 垚夫" userId="0f0109ef91b7223a" providerId="LiveId" clId="{8F7C633B-819A-4BCD-9BC2-7AE80B713A2E}" dt="2020-11-23T08:18:06.448" v="1884" actId="1076"/>
        <pc:sldMkLst>
          <pc:docMk/>
          <pc:sldMk cId="1401744075" sldId="517"/>
        </pc:sldMkLst>
        <pc:spChg chg="add del mod">
          <ac:chgData name="庞 垚夫" userId="0f0109ef91b7223a" providerId="LiveId" clId="{8F7C633B-819A-4BCD-9BC2-7AE80B713A2E}" dt="2020-11-23T07:57:59.539" v="1786" actId="21"/>
          <ac:spMkLst>
            <pc:docMk/>
            <pc:sldMk cId="1401744075" sldId="517"/>
            <ac:spMk id="3" creationId="{7C9FF72E-F9E6-43BE-8B3C-E47ED164F48A}"/>
          </ac:spMkLst>
        </pc:spChg>
        <pc:spChg chg="add mod">
          <ac:chgData name="庞 垚夫" userId="0f0109ef91b7223a" providerId="LiveId" clId="{8F7C633B-819A-4BCD-9BC2-7AE80B713A2E}" dt="2020-11-23T08:15:47.657" v="1868" actId="207"/>
          <ac:spMkLst>
            <pc:docMk/>
            <pc:sldMk cId="1401744075" sldId="517"/>
            <ac:spMk id="6" creationId="{3D44CB16-C3C5-4A56-AE34-02409B2863FB}"/>
          </ac:spMkLst>
        </pc:spChg>
        <pc:spChg chg="add mod">
          <ac:chgData name="庞 垚夫" userId="0f0109ef91b7223a" providerId="LiveId" clId="{8F7C633B-819A-4BCD-9BC2-7AE80B713A2E}" dt="2020-11-23T08:17:50.808" v="1881" actId="20577"/>
          <ac:spMkLst>
            <pc:docMk/>
            <pc:sldMk cId="1401744075" sldId="517"/>
            <ac:spMk id="8" creationId="{F09EEC60-3E46-4C2B-B14E-381AC4E81765}"/>
          </ac:spMkLst>
        </pc:spChg>
        <pc:spChg chg="add mod">
          <ac:chgData name="庞 垚夫" userId="0f0109ef91b7223a" providerId="LiveId" clId="{8F7C633B-819A-4BCD-9BC2-7AE80B713A2E}" dt="2020-11-23T08:17:41.663" v="1879" actId="255"/>
          <ac:spMkLst>
            <pc:docMk/>
            <pc:sldMk cId="1401744075" sldId="517"/>
            <ac:spMk id="10" creationId="{F9910E0C-1105-4797-BD2D-16161633CCB7}"/>
          </ac:spMkLst>
        </pc:spChg>
        <pc:picChg chg="add mod">
          <ac:chgData name="庞 垚夫" userId="0f0109ef91b7223a" providerId="LiveId" clId="{8F7C633B-819A-4BCD-9BC2-7AE80B713A2E}" dt="2020-11-23T08:18:06.448" v="1884" actId="1076"/>
          <ac:picMkLst>
            <pc:docMk/>
            <pc:sldMk cId="1401744075" sldId="517"/>
            <ac:picMk id="68610" creationId="{DA7C0B56-943B-4759-9592-73B30056C8CE}"/>
          </ac:picMkLst>
        </pc:picChg>
      </pc:sldChg>
      <pc:sldChg chg="addSp modSp add mod ord modAnim">
        <pc:chgData name="庞 垚夫" userId="0f0109ef91b7223a" providerId="LiveId" clId="{8F7C633B-819A-4BCD-9BC2-7AE80B713A2E}" dt="2020-11-23T08:43:47.804" v="2037"/>
        <pc:sldMkLst>
          <pc:docMk/>
          <pc:sldMk cId="894780609" sldId="518"/>
        </pc:sldMkLst>
        <pc:spChg chg="mod">
          <ac:chgData name="庞 垚夫" userId="0f0109ef91b7223a" providerId="LiveId" clId="{8F7C633B-819A-4BCD-9BC2-7AE80B713A2E}" dt="2020-11-23T07:54:53.219" v="1759" actId="20577"/>
          <ac:spMkLst>
            <pc:docMk/>
            <pc:sldMk cId="894780609" sldId="518"/>
            <ac:spMk id="2" creationId="{B6DC567C-F907-4C10-A303-5A5775576CED}"/>
          </ac:spMkLst>
        </pc:spChg>
        <pc:spChg chg="mod">
          <ac:chgData name="庞 垚夫" userId="0f0109ef91b7223a" providerId="LiveId" clId="{8F7C633B-819A-4BCD-9BC2-7AE80B713A2E}" dt="2020-11-23T08:42:13.666" v="2026" actId="14100"/>
          <ac:spMkLst>
            <pc:docMk/>
            <pc:sldMk cId="894780609" sldId="518"/>
            <ac:spMk id="3" creationId="{581BEF32-5A15-4FFA-B23F-8129E98FC461}"/>
          </ac:spMkLst>
        </pc:spChg>
        <pc:picChg chg="mod ord">
          <ac:chgData name="庞 垚夫" userId="0f0109ef91b7223a" providerId="LiveId" clId="{8F7C633B-819A-4BCD-9BC2-7AE80B713A2E}" dt="2020-11-23T08:42:04.410" v="2023" actId="1076"/>
          <ac:picMkLst>
            <pc:docMk/>
            <pc:sldMk cId="894780609" sldId="518"/>
            <ac:picMk id="4" creationId="{AD753FB8-361B-4A73-BB2B-0C835E9E4414}"/>
          </ac:picMkLst>
        </pc:picChg>
        <pc:picChg chg="add">
          <ac:chgData name="庞 垚夫" userId="0f0109ef91b7223a" providerId="LiveId" clId="{8F7C633B-819A-4BCD-9BC2-7AE80B713A2E}" dt="2020-11-23T08:42:07.329" v="2024" actId="22"/>
          <ac:picMkLst>
            <pc:docMk/>
            <pc:sldMk cId="894780609" sldId="518"/>
            <ac:picMk id="6" creationId="{D2DF3342-319E-4F01-87A5-D0FD8028AD81}"/>
          </ac:picMkLst>
        </pc:picChg>
      </pc:sldChg>
      <pc:sldChg chg="modSp add mod ord">
        <pc:chgData name="庞 垚夫" userId="0f0109ef91b7223a" providerId="LiveId" clId="{8F7C633B-819A-4BCD-9BC2-7AE80B713A2E}" dt="2020-11-23T08:34:37.533" v="1969"/>
        <pc:sldMkLst>
          <pc:docMk/>
          <pc:sldMk cId="4112512102" sldId="519"/>
        </pc:sldMkLst>
        <pc:spChg chg="mod">
          <ac:chgData name="庞 垚夫" userId="0f0109ef91b7223a" providerId="LiveId" clId="{8F7C633B-819A-4BCD-9BC2-7AE80B713A2E}" dt="2020-11-23T07:55:26.913" v="1779" actId="20577"/>
          <ac:spMkLst>
            <pc:docMk/>
            <pc:sldMk cId="4112512102" sldId="519"/>
            <ac:spMk id="2" creationId="{B6DC567C-F907-4C10-A303-5A5775576CED}"/>
          </ac:spMkLst>
        </pc:spChg>
        <pc:spChg chg="mod">
          <ac:chgData name="庞 垚夫" userId="0f0109ef91b7223a" providerId="LiveId" clId="{8F7C633B-819A-4BCD-9BC2-7AE80B713A2E}" dt="2020-11-23T07:55:39.307" v="1782" actId="14100"/>
          <ac:spMkLst>
            <pc:docMk/>
            <pc:sldMk cId="4112512102" sldId="519"/>
            <ac:spMk id="3" creationId="{581BEF32-5A15-4FFA-B23F-8129E98FC461}"/>
          </ac:spMkLst>
        </pc:spChg>
      </pc:sldChg>
      <pc:sldChg chg="addSp modSp new mod ord modAnim">
        <pc:chgData name="庞 垚夫" userId="0f0109ef91b7223a" providerId="LiveId" clId="{8F7C633B-819A-4BCD-9BC2-7AE80B713A2E}" dt="2020-11-23T08:23:23.657" v="1913"/>
        <pc:sldMkLst>
          <pc:docMk/>
          <pc:sldMk cId="3519836979" sldId="520"/>
        </pc:sldMkLst>
        <pc:spChg chg="add mod">
          <ac:chgData name="庞 垚夫" userId="0f0109ef91b7223a" providerId="LiveId" clId="{8F7C633B-819A-4BCD-9BC2-7AE80B713A2E}" dt="2020-11-23T08:21:03.211" v="1893" actId="2711"/>
          <ac:spMkLst>
            <pc:docMk/>
            <pc:sldMk cId="3519836979" sldId="520"/>
            <ac:spMk id="4" creationId="{5D7B1E5F-0BEC-45C7-856F-5C67B0388749}"/>
          </ac:spMkLst>
        </pc:spChg>
        <pc:spChg chg="add mod">
          <ac:chgData name="庞 垚夫" userId="0f0109ef91b7223a" providerId="LiveId" clId="{8F7C633B-819A-4BCD-9BC2-7AE80B713A2E}" dt="2020-11-23T08:22:59.787" v="1907" actId="1076"/>
          <ac:spMkLst>
            <pc:docMk/>
            <pc:sldMk cId="3519836979" sldId="520"/>
            <ac:spMk id="6" creationId="{2F9FEBD6-FD3F-459B-B7E1-DB935BC3969F}"/>
          </ac:spMkLst>
        </pc:spChg>
        <pc:spChg chg="add mod">
          <ac:chgData name="庞 垚夫" userId="0f0109ef91b7223a" providerId="LiveId" clId="{8F7C633B-819A-4BCD-9BC2-7AE80B713A2E}" dt="2020-11-23T08:23:19.571" v="1912" actId="1076"/>
          <ac:spMkLst>
            <pc:docMk/>
            <pc:sldMk cId="3519836979" sldId="520"/>
            <ac:spMk id="8" creationId="{B61434AE-097D-49E8-94A3-079D183626BC}"/>
          </ac:spMkLst>
        </pc:spChg>
        <pc:picChg chg="add mod">
          <ac:chgData name="庞 垚夫" userId="0f0109ef91b7223a" providerId="LiveId" clId="{8F7C633B-819A-4BCD-9BC2-7AE80B713A2E}" dt="2020-11-23T08:10:27.234" v="1832" actId="14100"/>
          <ac:picMkLst>
            <pc:docMk/>
            <pc:sldMk cId="3519836979" sldId="520"/>
            <ac:picMk id="69634" creationId="{22FF72B4-950F-4CC7-9990-C8BFA6E352A5}"/>
          </ac:picMkLst>
        </pc:picChg>
      </pc:sldChg>
      <pc:sldChg chg="addSp delSp modSp add mod">
        <pc:chgData name="庞 垚夫" userId="0f0109ef91b7223a" providerId="LiveId" clId="{8F7C633B-819A-4BCD-9BC2-7AE80B713A2E}" dt="2020-11-26T06:20:06.945" v="3699" actId="2711"/>
        <pc:sldMkLst>
          <pc:docMk/>
          <pc:sldMk cId="1198677740" sldId="521"/>
        </pc:sldMkLst>
        <pc:spChg chg="add del mod">
          <ac:chgData name="庞 垚夫" userId="0f0109ef91b7223a" providerId="LiveId" clId="{8F7C633B-819A-4BCD-9BC2-7AE80B713A2E}" dt="2020-11-25T09:07:13.770" v="3007" actId="21"/>
          <ac:spMkLst>
            <pc:docMk/>
            <pc:sldMk cId="1198677740" sldId="521"/>
            <ac:spMk id="2" creationId="{3B95C222-398C-4B3B-81A3-56381F760D99}"/>
          </ac:spMkLst>
        </pc:spChg>
        <pc:spChg chg="add mod">
          <ac:chgData name="庞 垚夫" userId="0f0109ef91b7223a" providerId="LiveId" clId="{8F7C633B-819A-4BCD-9BC2-7AE80B713A2E}" dt="2020-11-26T06:19:48.782" v="3697" actId="207"/>
          <ac:spMkLst>
            <pc:docMk/>
            <pc:sldMk cId="1198677740" sldId="521"/>
            <ac:spMk id="7" creationId="{667ACBB5-C4B4-4AFC-885E-8E376C69ABE7}"/>
          </ac:spMkLst>
        </pc:spChg>
        <pc:spChg chg="add mod">
          <ac:chgData name="庞 垚夫" userId="0f0109ef91b7223a" providerId="LiveId" clId="{8F7C633B-819A-4BCD-9BC2-7AE80B713A2E}" dt="2020-11-26T06:19:55.084" v="3698" actId="207"/>
          <ac:spMkLst>
            <pc:docMk/>
            <pc:sldMk cId="1198677740" sldId="521"/>
            <ac:spMk id="9" creationId="{13685161-A0C7-4136-AA43-C7A068FF9200}"/>
          </ac:spMkLst>
        </pc:spChg>
        <pc:spChg chg="add mod">
          <ac:chgData name="庞 垚夫" userId="0f0109ef91b7223a" providerId="LiveId" clId="{8F7C633B-819A-4BCD-9BC2-7AE80B713A2E}" dt="2020-11-26T06:20:06.945" v="3699" actId="2711"/>
          <ac:spMkLst>
            <pc:docMk/>
            <pc:sldMk cId="1198677740" sldId="521"/>
            <ac:spMk id="11" creationId="{3895E8AA-A0F3-4C87-8A60-05644175DD17}"/>
          </ac:spMkLst>
        </pc:spChg>
        <pc:picChg chg="add mod">
          <ac:chgData name="庞 垚夫" userId="0f0109ef91b7223a" providerId="LiveId" clId="{8F7C633B-819A-4BCD-9BC2-7AE80B713A2E}" dt="2020-11-26T06:18:42.710" v="3694" actId="14100"/>
          <ac:picMkLst>
            <pc:docMk/>
            <pc:sldMk cId="1198677740" sldId="521"/>
            <ac:picMk id="93186" creationId="{7280EBBC-43BF-42C4-8BC7-799B870F6393}"/>
          </ac:picMkLst>
        </pc:picChg>
        <pc:inkChg chg="add">
          <ac:chgData name="庞 垚夫" userId="0f0109ef91b7223a" providerId="LiveId" clId="{8F7C633B-819A-4BCD-9BC2-7AE80B713A2E}" dt="2020-11-25T09:07:50.525" v="3008" actId="9405"/>
          <ac:inkMkLst>
            <pc:docMk/>
            <pc:sldMk cId="1198677740" sldId="521"/>
            <ac:inkMk id="3" creationId="{DC0A6274-6A79-4B75-BE4F-70C35CDBF283}"/>
          </ac:inkMkLst>
        </pc:inkChg>
        <pc:inkChg chg="add">
          <ac:chgData name="庞 垚夫" userId="0f0109ef91b7223a" providerId="LiveId" clId="{8F7C633B-819A-4BCD-9BC2-7AE80B713A2E}" dt="2020-11-25T09:07:55.049" v="3009" actId="9405"/>
          <ac:inkMkLst>
            <pc:docMk/>
            <pc:sldMk cId="1198677740" sldId="521"/>
            <ac:inkMk id="4" creationId="{3396D7FB-298C-4BA1-A046-E54B116B52AA}"/>
          </ac:inkMkLst>
        </pc:inkChg>
        <pc:inkChg chg="add">
          <ac:chgData name="庞 垚夫" userId="0f0109ef91b7223a" providerId="LiveId" clId="{8F7C633B-819A-4BCD-9BC2-7AE80B713A2E}" dt="2020-11-25T09:08:04.495" v="3010" actId="9405"/>
          <ac:inkMkLst>
            <pc:docMk/>
            <pc:sldMk cId="1198677740" sldId="521"/>
            <ac:inkMk id="5" creationId="{B225B3A9-A1CC-4BA6-B499-CBA50074B55E}"/>
          </ac:inkMkLst>
        </pc:inkChg>
        <pc:inkChg chg="add">
          <ac:chgData name="庞 垚夫" userId="0f0109ef91b7223a" providerId="LiveId" clId="{8F7C633B-819A-4BCD-9BC2-7AE80B713A2E}" dt="2020-11-25T09:08:15.850" v="3011" actId="9405"/>
          <ac:inkMkLst>
            <pc:docMk/>
            <pc:sldMk cId="1198677740" sldId="521"/>
            <ac:inkMk id="6" creationId="{6014AC85-33F1-4423-A542-4522B59767AB}"/>
          </ac:inkMkLst>
        </pc:inkChg>
      </pc:sldChg>
      <pc:sldChg chg="addSp modSp add mod ord modAnim">
        <pc:chgData name="庞 垚夫" userId="0f0109ef91b7223a" providerId="LiveId" clId="{8F7C633B-819A-4BCD-9BC2-7AE80B713A2E}" dt="2020-11-23T08:28:50.891" v="1938" actId="1076"/>
        <pc:sldMkLst>
          <pc:docMk/>
          <pc:sldMk cId="2242765913" sldId="522"/>
        </pc:sldMkLst>
        <pc:spChg chg="add mod">
          <ac:chgData name="庞 垚夫" userId="0f0109ef91b7223a" providerId="LiveId" clId="{8F7C633B-819A-4BCD-9BC2-7AE80B713A2E}" dt="2020-11-23T08:28:50.891" v="1938" actId="1076"/>
          <ac:spMkLst>
            <pc:docMk/>
            <pc:sldMk cId="2242765913" sldId="522"/>
            <ac:spMk id="4" creationId="{CF88123D-5EC0-41C1-BAD0-13AE29F64755}"/>
          </ac:spMkLst>
        </pc:spChg>
        <pc:picChg chg="mod">
          <ac:chgData name="庞 垚夫" userId="0f0109ef91b7223a" providerId="LiveId" clId="{8F7C633B-819A-4BCD-9BC2-7AE80B713A2E}" dt="2020-11-23T08:28:46.492" v="1937" actId="1076"/>
          <ac:picMkLst>
            <pc:docMk/>
            <pc:sldMk cId="2242765913" sldId="522"/>
            <ac:picMk id="68610" creationId="{DA7C0B56-943B-4759-9592-73B30056C8CE}"/>
          </ac:picMkLst>
        </pc:picChg>
      </pc:sldChg>
      <pc:sldChg chg="addSp modSp add mod ord modAnim">
        <pc:chgData name="庞 垚夫" userId="0f0109ef91b7223a" providerId="LiveId" clId="{8F7C633B-819A-4BCD-9BC2-7AE80B713A2E}" dt="2020-11-23T08:33:18.917" v="1966"/>
        <pc:sldMkLst>
          <pc:docMk/>
          <pc:sldMk cId="4200715268" sldId="523"/>
        </pc:sldMkLst>
        <pc:spChg chg="add mod">
          <ac:chgData name="庞 垚夫" userId="0f0109ef91b7223a" providerId="LiveId" clId="{8F7C633B-819A-4BCD-9BC2-7AE80B713A2E}" dt="2020-11-23T08:24:45.275" v="1921" actId="1076"/>
          <ac:spMkLst>
            <pc:docMk/>
            <pc:sldMk cId="4200715268" sldId="523"/>
            <ac:spMk id="4" creationId="{8E42F35B-2779-44FD-AF72-3475CB1CA4C6}"/>
          </ac:spMkLst>
        </pc:spChg>
        <pc:spChg chg="add mod">
          <ac:chgData name="庞 垚夫" userId="0f0109ef91b7223a" providerId="LiveId" clId="{8F7C633B-819A-4BCD-9BC2-7AE80B713A2E}" dt="2020-11-23T08:30:55.345" v="1949" actId="113"/>
          <ac:spMkLst>
            <pc:docMk/>
            <pc:sldMk cId="4200715268" sldId="523"/>
            <ac:spMk id="6" creationId="{668F2DB6-47DD-4F2D-AB8E-313A81CF2892}"/>
          </ac:spMkLst>
        </pc:spChg>
        <pc:spChg chg="add mod">
          <ac:chgData name="庞 垚夫" userId="0f0109ef91b7223a" providerId="LiveId" clId="{8F7C633B-819A-4BCD-9BC2-7AE80B713A2E}" dt="2020-11-23T08:33:03.786" v="1963" actId="1076"/>
          <ac:spMkLst>
            <pc:docMk/>
            <pc:sldMk cId="4200715268" sldId="523"/>
            <ac:spMk id="8" creationId="{312824A6-1FB9-4A34-B922-39B1253BFDAC}"/>
          </ac:spMkLst>
        </pc:spChg>
        <pc:picChg chg="mod">
          <ac:chgData name="庞 垚夫" userId="0f0109ef91b7223a" providerId="LiveId" clId="{8F7C633B-819A-4BCD-9BC2-7AE80B713A2E}" dt="2020-11-23T08:30:57.128" v="1950" actId="1076"/>
          <ac:picMkLst>
            <pc:docMk/>
            <pc:sldMk cId="4200715268" sldId="523"/>
            <ac:picMk id="69634" creationId="{22FF72B4-950F-4CC7-9990-C8BFA6E352A5}"/>
          </ac:picMkLst>
        </pc:picChg>
      </pc:sldChg>
      <pc:sldChg chg="addSp modSp add mod ord">
        <pc:chgData name="庞 垚夫" userId="0f0109ef91b7223a" providerId="LiveId" clId="{8F7C633B-819A-4BCD-9BC2-7AE80B713A2E}" dt="2020-11-26T06:34:00.642" v="3769" actId="207"/>
        <pc:sldMkLst>
          <pc:docMk/>
          <pc:sldMk cId="2172733400" sldId="524"/>
        </pc:sldMkLst>
        <pc:spChg chg="add mod">
          <ac:chgData name="庞 垚夫" userId="0f0109ef91b7223a" providerId="LiveId" clId="{8F7C633B-819A-4BCD-9BC2-7AE80B713A2E}" dt="2020-11-26T06:34:00.642" v="3769" actId="207"/>
          <ac:spMkLst>
            <pc:docMk/>
            <pc:sldMk cId="2172733400" sldId="524"/>
            <ac:spMk id="4" creationId="{31A20264-3CF6-4250-93D4-1F6F84B39973}"/>
          </ac:spMkLst>
        </pc:spChg>
      </pc:sldChg>
      <pc:sldChg chg="addSp modSp add mod ord modAnim">
        <pc:chgData name="庞 垚夫" userId="0f0109ef91b7223a" providerId="LiveId" clId="{8F7C633B-819A-4BCD-9BC2-7AE80B713A2E}" dt="2020-11-23T08:44:48.115" v="2044"/>
        <pc:sldMkLst>
          <pc:docMk/>
          <pc:sldMk cId="1215804785" sldId="525"/>
        </pc:sldMkLst>
        <pc:spChg chg="mod">
          <ac:chgData name="庞 垚夫" userId="0f0109ef91b7223a" providerId="LiveId" clId="{8F7C633B-819A-4BCD-9BC2-7AE80B713A2E}" dt="2020-11-23T08:40:44.001" v="2011" actId="20577"/>
          <ac:spMkLst>
            <pc:docMk/>
            <pc:sldMk cId="1215804785" sldId="525"/>
            <ac:spMk id="2" creationId="{B6DC567C-F907-4C10-A303-5A5775576CED}"/>
          </ac:spMkLst>
        </pc:spChg>
        <pc:spChg chg="mod">
          <ac:chgData name="庞 垚夫" userId="0f0109ef91b7223a" providerId="LiveId" clId="{8F7C633B-819A-4BCD-9BC2-7AE80B713A2E}" dt="2020-11-23T08:41:45.315" v="2020" actId="14100"/>
          <ac:spMkLst>
            <pc:docMk/>
            <pc:sldMk cId="1215804785" sldId="525"/>
            <ac:spMk id="3" creationId="{581BEF32-5A15-4FFA-B23F-8129E98FC461}"/>
          </ac:spMkLst>
        </pc:spChg>
        <pc:picChg chg="mod ord">
          <ac:chgData name="庞 垚夫" userId="0f0109ef91b7223a" providerId="LiveId" clId="{8F7C633B-819A-4BCD-9BC2-7AE80B713A2E}" dt="2020-11-23T08:41:14.442" v="2017" actId="1076"/>
          <ac:picMkLst>
            <pc:docMk/>
            <pc:sldMk cId="1215804785" sldId="525"/>
            <ac:picMk id="4" creationId="{AD753FB8-361B-4A73-BB2B-0C835E9E4414}"/>
          </ac:picMkLst>
        </pc:picChg>
        <pc:picChg chg="add">
          <ac:chgData name="庞 垚夫" userId="0f0109ef91b7223a" providerId="LiveId" clId="{8F7C633B-819A-4BCD-9BC2-7AE80B713A2E}" dt="2020-11-23T08:41:41.542" v="2019" actId="22"/>
          <ac:picMkLst>
            <pc:docMk/>
            <pc:sldMk cId="1215804785" sldId="525"/>
            <ac:picMk id="6" creationId="{584AE877-B9DC-4131-838B-D89FCFBEE9FB}"/>
          </ac:picMkLst>
        </pc:picChg>
      </pc:sldChg>
      <pc:sldChg chg="add del">
        <pc:chgData name="庞 垚夫" userId="0f0109ef91b7223a" providerId="LiveId" clId="{8F7C633B-819A-4BCD-9BC2-7AE80B713A2E}" dt="2020-11-23T08:40:10.778" v="1984" actId="2696"/>
        <pc:sldMkLst>
          <pc:docMk/>
          <pc:sldMk cId="2984966961" sldId="525"/>
        </pc:sldMkLst>
      </pc:sldChg>
      <pc:sldChg chg="modSp add ord">
        <pc:chgData name="庞 垚夫" userId="0f0109ef91b7223a" providerId="LiveId" clId="{8F7C633B-819A-4BCD-9BC2-7AE80B713A2E}" dt="2020-11-23T09:06:39.781" v="2242" actId="20577"/>
        <pc:sldMkLst>
          <pc:docMk/>
          <pc:sldMk cId="3156411151" sldId="526"/>
        </pc:sldMkLst>
        <pc:spChg chg="mod">
          <ac:chgData name="庞 垚夫" userId="0f0109ef91b7223a" providerId="LiveId" clId="{8F7C633B-819A-4BCD-9BC2-7AE80B713A2E}" dt="2020-11-23T09:06:39.781" v="2242" actId="20577"/>
          <ac:spMkLst>
            <pc:docMk/>
            <pc:sldMk cId="3156411151" sldId="526"/>
            <ac:spMk id="2" creationId="{B6DC567C-F907-4C10-A303-5A5775576CED}"/>
          </ac:spMkLst>
        </pc:spChg>
      </pc:sldChg>
      <pc:sldChg chg="addSp delSp modSp add mod modAnim">
        <pc:chgData name="庞 垚夫" userId="0f0109ef91b7223a" providerId="LiveId" clId="{8F7C633B-819A-4BCD-9BC2-7AE80B713A2E}" dt="2020-11-25T07:18:37.055" v="2509"/>
        <pc:sldMkLst>
          <pc:docMk/>
          <pc:sldMk cId="4158288511" sldId="527"/>
        </pc:sldMkLst>
        <pc:spChg chg="mod">
          <ac:chgData name="庞 垚夫" userId="0f0109ef91b7223a" providerId="LiveId" clId="{8F7C633B-819A-4BCD-9BC2-7AE80B713A2E}" dt="2020-11-24T07:51:02.177" v="2453" actId="20577"/>
          <ac:spMkLst>
            <pc:docMk/>
            <pc:sldMk cId="4158288511" sldId="527"/>
            <ac:spMk id="3" creationId="{E4C4D28C-F805-4C47-8B5A-FA82269C1353}"/>
          </ac:spMkLst>
        </pc:spChg>
        <pc:spChg chg="add del mod">
          <ac:chgData name="庞 垚夫" userId="0f0109ef91b7223a" providerId="LiveId" clId="{8F7C633B-819A-4BCD-9BC2-7AE80B713A2E}" dt="2020-11-24T07:49:28.414" v="2443"/>
          <ac:spMkLst>
            <pc:docMk/>
            <pc:sldMk cId="4158288511" sldId="527"/>
            <ac:spMk id="9" creationId="{4856D670-C9FD-4419-922B-A9D44D73236D}"/>
          </ac:spMkLst>
        </pc:spChg>
        <pc:picChg chg="mod">
          <ac:chgData name="庞 垚夫" userId="0f0109ef91b7223a" providerId="LiveId" clId="{8F7C633B-819A-4BCD-9BC2-7AE80B713A2E}" dt="2020-11-25T07:16:55.820" v="2499" actId="1076"/>
          <ac:picMkLst>
            <pc:docMk/>
            <pc:sldMk cId="4158288511" sldId="527"/>
            <ac:picMk id="4" creationId="{AD753FB8-361B-4A73-BB2B-0C835E9E4414}"/>
          </ac:picMkLst>
        </pc:picChg>
        <pc:picChg chg="add del mod">
          <ac:chgData name="庞 垚夫" userId="0f0109ef91b7223a" providerId="LiveId" clId="{8F7C633B-819A-4BCD-9BC2-7AE80B713A2E}" dt="2020-11-24T07:48:53.114" v="2437" actId="21"/>
          <ac:picMkLst>
            <pc:docMk/>
            <pc:sldMk cId="4158288511" sldId="527"/>
            <ac:picMk id="75778" creationId="{CA8A9E0D-036F-4333-A0F1-465AB41C9F79}"/>
          </ac:picMkLst>
        </pc:picChg>
      </pc:sldChg>
      <pc:sldChg chg="modSp add mod modAnim">
        <pc:chgData name="庞 垚夫" userId="0f0109ef91b7223a" providerId="LiveId" clId="{8F7C633B-819A-4BCD-9BC2-7AE80B713A2E}" dt="2020-11-25T07:18:53.519" v="2512"/>
        <pc:sldMkLst>
          <pc:docMk/>
          <pc:sldMk cId="2926723775" sldId="528"/>
        </pc:sldMkLst>
        <pc:spChg chg="mod">
          <ac:chgData name="庞 垚夫" userId="0f0109ef91b7223a" providerId="LiveId" clId="{8F7C633B-819A-4BCD-9BC2-7AE80B713A2E}" dt="2020-11-25T07:14:15.070" v="2466" actId="255"/>
          <ac:spMkLst>
            <pc:docMk/>
            <pc:sldMk cId="2926723775" sldId="528"/>
            <ac:spMk id="3" creationId="{E4C4D28C-F805-4C47-8B5A-FA82269C1353}"/>
          </ac:spMkLst>
        </pc:spChg>
      </pc:sldChg>
      <pc:sldChg chg="modSp add mod modAnim">
        <pc:chgData name="庞 垚夫" userId="0f0109ef91b7223a" providerId="LiveId" clId="{8F7C633B-819A-4BCD-9BC2-7AE80B713A2E}" dt="2020-11-25T07:17:59.775" v="2505"/>
        <pc:sldMkLst>
          <pc:docMk/>
          <pc:sldMk cId="3322042703" sldId="529"/>
        </pc:sldMkLst>
        <pc:spChg chg="mod">
          <ac:chgData name="庞 垚夫" userId="0f0109ef91b7223a" providerId="LiveId" clId="{8F7C633B-819A-4BCD-9BC2-7AE80B713A2E}" dt="2020-11-25T07:16:39.581" v="2497" actId="20577"/>
          <ac:spMkLst>
            <pc:docMk/>
            <pc:sldMk cId="3322042703" sldId="529"/>
            <ac:spMk id="2" creationId="{B6DC567C-F907-4C10-A303-5A5775576CED}"/>
          </ac:spMkLst>
        </pc:spChg>
        <pc:spChg chg="mod">
          <ac:chgData name="庞 垚夫" userId="0f0109ef91b7223a" providerId="LiveId" clId="{8F7C633B-819A-4BCD-9BC2-7AE80B713A2E}" dt="2020-11-25T07:17:21.597" v="2501" actId="2711"/>
          <ac:spMkLst>
            <pc:docMk/>
            <pc:sldMk cId="3322042703" sldId="529"/>
            <ac:spMk id="3" creationId="{E4C4D28C-F805-4C47-8B5A-FA82269C1353}"/>
          </ac:spMkLst>
        </pc:spChg>
        <pc:picChg chg="mod ord">
          <ac:chgData name="庞 垚夫" userId="0f0109ef91b7223a" providerId="LiveId" clId="{8F7C633B-819A-4BCD-9BC2-7AE80B713A2E}" dt="2020-11-25T07:16:45.284" v="2498" actId="1076"/>
          <ac:picMkLst>
            <pc:docMk/>
            <pc:sldMk cId="3322042703" sldId="529"/>
            <ac:picMk id="4" creationId="{AD753FB8-361B-4A73-BB2B-0C835E9E4414}"/>
          </ac:picMkLst>
        </pc:picChg>
      </pc:sldChg>
      <pc:sldChg chg="modSp add ord">
        <pc:chgData name="庞 垚夫" userId="0f0109ef91b7223a" providerId="LiveId" clId="{8F7C633B-819A-4BCD-9BC2-7AE80B713A2E}" dt="2020-11-25T07:24:15.842" v="2537" actId="20577"/>
        <pc:sldMkLst>
          <pc:docMk/>
          <pc:sldMk cId="4011736216" sldId="530"/>
        </pc:sldMkLst>
        <pc:spChg chg="mod">
          <ac:chgData name="庞 垚夫" userId="0f0109ef91b7223a" providerId="LiveId" clId="{8F7C633B-819A-4BCD-9BC2-7AE80B713A2E}" dt="2020-11-25T07:24:15.842" v="2537" actId="20577"/>
          <ac:spMkLst>
            <pc:docMk/>
            <pc:sldMk cId="4011736216" sldId="530"/>
            <ac:spMk id="2" creationId="{B6DC567C-F907-4C10-A303-5A5775576CED}"/>
          </ac:spMkLst>
        </pc:spChg>
      </pc:sldChg>
      <pc:sldChg chg="addSp delSp new mod">
        <pc:chgData name="庞 垚夫" userId="0f0109ef91b7223a" providerId="LiveId" clId="{8F7C633B-819A-4BCD-9BC2-7AE80B713A2E}" dt="2020-11-25T08:47:44.441" v="2978"/>
        <pc:sldMkLst>
          <pc:docMk/>
          <pc:sldMk cId="930641290" sldId="531"/>
        </pc:sldMkLst>
        <pc:inkChg chg="add del">
          <ac:chgData name="庞 垚夫" userId="0f0109ef91b7223a" providerId="LiveId" clId="{8F7C633B-819A-4BCD-9BC2-7AE80B713A2E}" dt="2020-11-25T08:42:19.178" v="2822"/>
          <ac:inkMkLst>
            <pc:docMk/>
            <pc:sldMk cId="930641290" sldId="531"/>
            <ac:inkMk id="2" creationId="{B7C5CDEB-77D7-4664-AB60-183AB71A5679}"/>
          </ac:inkMkLst>
        </pc:inkChg>
        <pc:inkChg chg="add del">
          <ac:chgData name="庞 垚夫" userId="0f0109ef91b7223a" providerId="LiveId" clId="{8F7C633B-819A-4BCD-9BC2-7AE80B713A2E}" dt="2020-11-25T08:42:18.622" v="2820"/>
          <ac:inkMkLst>
            <pc:docMk/>
            <pc:sldMk cId="930641290" sldId="531"/>
            <ac:inkMk id="3" creationId="{F8781B0A-E20F-4819-A80E-7E2767AAA4D2}"/>
          </ac:inkMkLst>
        </pc:inkChg>
        <pc:inkChg chg="add del">
          <ac:chgData name="庞 垚夫" userId="0f0109ef91b7223a" providerId="LiveId" clId="{8F7C633B-819A-4BCD-9BC2-7AE80B713A2E}" dt="2020-11-25T08:42:18.622" v="2821"/>
          <ac:inkMkLst>
            <pc:docMk/>
            <pc:sldMk cId="930641290" sldId="531"/>
            <ac:inkMk id="4" creationId="{EF2254B5-185F-41A4-B45A-5F26917E530A}"/>
          </ac:inkMkLst>
        </pc:inkChg>
        <pc:inkChg chg="add del">
          <ac:chgData name="庞 垚夫" userId="0f0109ef91b7223a" providerId="LiveId" clId="{8F7C633B-819A-4BCD-9BC2-7AE80B713A2E}" dt="2020-11-25T08:44:53.135" v="2903"/>
          <ac:inkMkLst>
            <pc:docMk/>
            <pc:sldMk cId="930641290" sldId="531"/>
            <ac:inkMk id="5" creationId="{0F6F4AD6-FA35-440B-9909-470114D571CF}"/>
          </ac:inkMkLst>
        </pc:inkChg>
        <pc:inkChg chg="add del">
          <ac:chgData name="庞 垚夫" userId="0f0109ef91b7223a" providerId="LiveId" clId="{8F7C633B-819A-4BCD-9BC2-7AE80B713A2E}" dt="2020-11-25T08:44:53.135" v="2900"/>
          <ac:inkMkLst>
            <pc:docMk/>
            <pc:sldMk cId="930641290" sldId="531"/>
            <ac:inkMk id="6" creationId="{3F2675B1-1799-44C4-B3D7-5745C50FC050}"/>
          </ac:inkMkLst>
        </pc:inkChg>
        <pc:inkChg chg="add del">
          <ac:chgData name="庞 垚夫" userId="0f0109ef91b7223a" providerId="LiveId" clId="{8F7C633B-819A-4BCD-9BC2-7AE80B713A2E}" dt="2020-11-25T08:44:53.139" v="2921"/>
          <ac:inkMkLst>
            <pc:docMk/>
            <pc:sldMk cId="930641290" sldId="531"/>
            <ac:inkMk id="7" creationId="{187C1AF7-A46B-4B7E-B481-74A6C66A4E10}"/>
          </ac:inkMkLst>
        </pc:inkChg>
        <pc:inkChg chg="add del">
          <ac:chgData name="庞 垚夫" userId="0f0109ef91b7223a" providerId="LiveId" clId="{8F7C633B-819A-4BCD-9BC2-7AE80B713A2E}" dt="2020-11-25T08:44:53.136" v="2907"/>
          <ac:inkMkLst>
            <pc:docMk/>
            <pc:sldMk cId="930641290" sldId="531"/>
            <ac:inkMk id="8" creationId="{D2E37F90-BD64-487D-9DCF-D7ABEFC8D137}"/>
          </ac:inkMkLst>
        </pc:inkChg>
        <pc:inkChg chg="add del">
          <ac:chgData name="庞 垚夫" userId="0f0109ef91b7223a" providerId="LiveId" clId="{8F7C633B-819A-4BCD-9BC2-7AE80B713A2E}" dt="2020-11-25T08:44:53.139" v="2922"/>
          <ac:inkMkLst>
            <pc:docMk/>
            <pc:sldMk cId="930641290" sldId="531"/>
            <ac:inkMk id="9" creationId="{476A6F0C-A228-4D6D-A3E5-467FD08C7495}"/>
          </ac:inkMkLst>
        </pc:inkChg>
        <pc:inkChg chg="add del">
          <ac:chgData name="庞 垚夫" userId="0f0109ef91b7223a" providerId="LiveId" clId="{8F7C633B-819A-4BCD-9BC2-7AE80B713A2E}" dt="2020-11-25T08:44:53.141" v="2935"/>
          <ac:inkMkLst>
            <pc:docMk/>
            <pc:sldMk cId="930641290" sldId="531"/>
            <ac:inkMk id="10" creationId="{8A0F699F-502A-4F72-8F18-B1583546415C}"/>
          </ac:inkMkLst>
        </pc:inkChg>
        <pc:inkChg chg="add del">
          <ac:chgData name="庞 垚夫" userId="0f0109ef91b7223a" providerId="LiveId" clId="{8F7C633B-819A-4BCD-9BC2-7AE80B713A2E}" dt="2020-11-25T08:44:53.136" v="2908"/>
          <ac:inkMkLst>
            <pc:docMk/>
            <pc:sldMk cId="930641290" sldId="531"/>
            <ac:inkMk id="11" creationId="{09DC1EC2-64F0-44EF-AE16-2EC1DCDAD890}"/>
          </ac:inkMkLst>
        </pc:inkChg>
        <pc:inkChg chg="add del">
          <ac:chgData name="庞 垚夫" userId="0f0109ef91b7223a" providerId="LiveId" clId="{8F7C633B-819A-4BCD-9BC2-7AE80B713A2E}" dt="2020-11-25T08:44:53.132" v="2885"/>
          <ac:inkMkLst>
            <pc:docMk/>
            <pc:sldMk cId="930641290" sldId="531"/>
            <ac:inkMk id="12" creationId="{B16F510C-18D4-4542-9C27-BA36D8C6C3E5}"/>
          </ac:inkMkLst>
        </pc:inkChg>
        <pc:inkChg chg="add del">
          <ac:chgData name="庞 垚夫" userId="0f0109ef91b7223a" providerId="LiveId" clId="{8F7C633B-819A-4BCD-9BC2-7AE80B713A2E}" dt="2020-11-25T08:44:53.142" v="2937"/>
          <ac:inkMkLst>
            <pc:docMk/>
            <pc:sldMk cId="930641290" sldId="531"/>
            <ac:inkMk id="13" creationId="{FC1E145F-2332-4293-A857-ABAB7FE77475}"/>
          </ac:inkMkLst>
        </pc:inkChg>
        <pc:inkChg chg="add del">
          <ac:chgData name="庞 垚夫" userId="0f0109ef91b7223a" providerId="LiveId" clId="{8F7C633B-819A-4BCD-9BC2-7AE80B713A2E}" dt="2020-11-25T08:44:53.134" v="2898"/>
          <ac:inkMkLst>
            <pc:docMk/>
            <pc:sldMk cId="930641290" sldId="531"/>
            <ac:inkMk id="14" creationId="{BCF011F2-A07F-4118-9F8D-DE85847168FA}"/>
          </ac:inkMkLst>
        </pc:inkChg>
        <pc:inkChg chg="add del">
          <ac:chgData name="庞 垚夫" userId="0f0109ef91b7223a" providerId="LiveId" clId="{8F7C633B-819A-4BCD-9BC2-7AE80B713A2E}" dt="2020-11-25T08:44:53.142" v="2940"/>
          <ac:inkMkLst>
            <pc:docMk/>
            <pc:sldMk cId="930641290" sldId="531"/>
            <ac:inkMk id="15" creationId="{A170647F-4B4D-4C7E-9448-00536950AE04}"/>
          </ac:inkMkLst>
        </pc:inkChg>
        <pc:inkChg chg="add del">
          <ac:chgData name="庞 垚夫" userId="0f0109ef91b7223a" providerId="LiveId" clId="{8F7C633B-819A-4BCD-9BC2-7AE80B713A2E}" dt="2020-11-25T08:44:53.132" v="2887"/>
          <ac:inkMkLst>
            <pc:docMk/>
            <pc:sldMk cId="930641290" sldId="531"/>
            <ac:inkMk id="16" creationId="{A06DFD8B-90CE-415E-9409-06B721FE2053}"/>
          </ac:inkMkLst>
        </pc:inkChg>
        <pc:inkChg chg="add del">
          <ac:chgData name="庞 垚夫" userId="0f0109ef91b7223a" providerId="LiveId" clId="{8F7C633B-819A-4BCD-9BC2-7AE80B713A2E}" dt="2020-11-25T08:44:53.138" v="2915"/>
          <ac:inkMkLst>
            <pc:docMk/>
            <pc:sldMk cId="930641290" sldId="531"/>
            <ac:inkMk id="17" creationId="{571A4CBF-E2F9-47FD-BFA1-DCB9FC4A194A}"/>
          </ac:inkMkLst>
        </pc:inkChg>
        <pc:inkChg chg="add del">
          <ac:chgData name="庞 垚夫" userId="0f0109ef91b7223a" providerId="LiveId" clId="{8F7C633B-819A-4BCD-9BC2-7AE80B713A2E}" dt="2020-11-25T08:44:53.132" v="2890"/>
          <ac:inkMkLst>
            <pc:docMk/>
            <pc:sldMk cId="930641290" sldId="531"/>
            <ac:inkMk id="18" creationId="{06D7EF52-1079-47A4-A45F-39B8BF2504D7}"/>
          </ac:inkMkLst>
        </pc:inkChg>
        <pc:inkChg chg="add del">
          <ac:chgData name="庞 垚夫" userId="0f0109ef91b7223a" providerId="LiveId" clId="{8F7C633B-819A-4BCD-9BC2-7AE80B713A2E}" dt="2020-11-25T08:44:53.140" v="2930"/>
          <ac:inkMkLst>
            <pc:docMk/>
            <pc:sldMk cId="930641290" sldId="531"/>
            <ac:inkMk id="19" creationId="{EE3AF7F2-5D8D-4B19-8DE0-5A5AA7E34AD6}"/>
          </ac:inkMkLst>
        </pc:inkChg>
        <pc:inkChg chg="add del">
          <ac:chgData name="庞 垚夫" userId="0f0109ef91b7223a" providerId="LiveId" clId="{8F7C633B-819A-4BCD-9BC2-7AE80B713A2E}" dt="2020-11-25T08:44:53.141" v="2934"/>
          <ac:inkMkLst>
            <pc:docMk/>
            <pc:sldMk cId="930641290" sldId="531"/>
            <ac:inkMk id="20" creationId="{C31A3696-977B-46AE-A202-E0BD1DD7D19E}"/>
          </ac:inkMkLst>
        </pc:inkChg>
        <pc:inkChg chg="add del">
          <ac:chgData name="庞 垚夫" userId="0f0109ef91b7223a" providerId="LiveId" clId="{8F7C633B-819A-4BCD-9BC2-7AE80B713A2E}" dt="2020-11-25T08:44:53.142" v="2941"/>
          <ac:inkMkLst>
            <pc:docMk/>
            <pc:sldMk cId="930641290" sldId="531"/>
            <ac:inkMk id="21" creationId="{FB8FD52D-7473-44C3-952B-0D31A3261A9D}"/>
          </ac:inkMkLst>
        </pc:inkChg>
        <pc:inkChg chg="add del">
          <ac:chgData name="庞 垚夫" userId="0f0109ef91b7223a" providerId="LiveId" clId="{8F7C633B-819A-4BCD-9BC2-7AE80B713A2E}" dt="2020-11-25T08:44:53.137" v="2910"/>
          <ac:inkMkLst>
            <pc:docMk/>
            <pc:sldMk cId="930641290" sldId="531"/>
            <ac:inkMk id="22" creationId="{2BE3AAE0-4C1F-473F-B0B6-61B44E018B45}"/>
          </ac:inkMkLst>
        </pc:inkChg>
        <pc:inkChg chg="add del">
          <ac:chgData name="庞 垚夫" userId="0f0109ef91b7223a" providerId="LiveId" clId="{8F7C633B-819A-4BCD-9BC2-7AE80B713A2E}" dt="2020-11-25T08:44:53.132" v="2892"/>
          <ac:inkMkLst>
            <pc:docMk/>
            <pc:sldMk cId="930641290" sldId="531"/>
            <ac:inkMk id="23" creationId="{1A8C2787-4839-4C76-BCDC-17871C8B9693}"/>
          </ac:inkMkLst>
        </pc:inkChg>
        <pc:inkChg chg="add del">
          <ac:chgData name="庞 垚夫" userId="0f0109ef91b7223a" providerId="LiveId" clId="{8F7C633B-819A-4BCD-9BC2-7AE80B713A2E}" dt="2020-11-25T08:44:53.142" v="2939"/>
          <ac:inkMkLst>
            <pc:docMk/>
            <pc:sldMk cId="930641290" sldId="531"/>
            <ac:inkMk id="24" creationId="{7B17F747-A15A-4D72-B712-8B302C62FAC1}"/>
          </ac:inkMkLst>
        </pc:inkChg>
        <pc:inkChg chg="add del">
          <ac:chgData name="庞 垚夫" userId="0f0109ef91b7223a" providerId="LiveId" clId="{8F7C633B-819A-4BCD-9BC2-7AE80B713A2E}" dt="2020-11-25T08:44:53.132" v="2888"/>
          <ac:inkMkLst>
            <pc:docMk/>
            <pc:sldMk cId="930641290" sldId="531"/>
            <ac:inkMk id="25" creationId="{001DE277-3D03-4143-ADA5-B004C421935D}"/>
          </ac:inkMkLst>
        </pc:inkChg>
        <pc:inkChg chg="add del">
          <ac:chgData name="庞 垚夫" userId="0f0109ef91b7223a" providerId="LiveId" clId="{8F7C633B-819A-4BCD-9BC2-7AE80B713A2E}" dt="2020-11-25T08:44:53.137" v="2912"/>
          <ac:inkMkLst>
            <pc:docMk/>
            <pc:sldMk cId="930641290" sldId="531"/>
            <ac:inkMk id="26" creationId="{9DEF8809-DBC3-4F83-BC0C-2B0CCE6BDE69}"/>
          </ac:inkMkLst>
        </pc:inkChg>
        <pc:inkChg chg="add del">
          <ac:chgData name="庞 垚夫" userId="0f0109ef91b7223a" providerId="LiveId" clId="{8F7C633B-819A-4BCD-9BC2-7AE80B713A2E}" dt="2020-11-25T08:44:53.139" v="2925"/>
          <ac:inkMkLst>
            <pc:docMk/>
            <pc:sldMk cId="930641290" sldId="531"/>
            <ac:inkMk id="27" creationId="{324D7C5E-56E6-41C5-B264-C0C2B658A5D3}"/>
          </ac:inkMkLst>
        </pc:inkChg>
        <pc:inkChg chg="add del">
          <ac:chgData name="庞 垚夫" userId="0f0109ef91b7223a" providerId="LiveId" clId="{8F7C633B-819A-4BCD-9BC2-7AE80B713A2E}" dt="2020-11-25T08:44:53.143" v="2942"/>
          <ac:inkMkLst>
            <pc:docMk/>
            <pc:sldMk cId="930641290" sldId="531"/>
            <ac:inkMk id="28" creationId="{89FFAF17-03B0-4932-8BC3-17AC785AC75B}"/>
          </ac:inkMkLst>
        </pc:inkChg>
        <pc:inkChg chg="add del">
          <ac:chgData name="庞 垚夫" userId="0f0109ef91b7223a" providerId="LiveId" clId="{8F7C633B-819A-4BCD-9BC2-7AE80B713A2E}" dt="2020-11-25T08:44:53.137" v="2914"/>
          <ac:inkMkLst>
            <pc:docMk/>
            <pc:sldMk cId="930641290" sldId="531"/>
            <ac:inkMk id="29" creationId="{D62CE018-BAE7-4F62-854B-7CA3ABAFA326}"/>
          </ac:inkMkLst>
        </pc:inkChg>
        <pc:inkChg chg="add del">
          <ac:chgData name="庞 垚夫" userId="0f0109ef91b7223a" providerId="LiveId" clId="{8F7C633B-819A-4BCD-9BC2-7AE80B713A2E}" dt="2020-11-25T08:44:53.132" v="2886"/>
          <ac:inkMkLst>
            <pc:docMk/>
            <pc:sldMk cId="930641290" sldId="531"/>
            <ac:inkMk id="30" creationId="{6A4EB9B0-D99B-4810-8003-4B14387B0653}"/>
          </ac:inkMkLst>
        </pc:inkChg>
        <pc:inkChg chg="add del">
          <ac:chgData name="庞 垚夫" userId="0f0109ef91b7223a" providerId="LiveId" clId="{8F7C633B-819A-4BCD-9BC2-7AE80B713A2E}" dt="2020-11-25T08:44:53.137" v="2911"/>
          <ac:inkMkLst>
            <pc:docMk/>
            <pc:sldMk cId="930641290" sldId="531"/>
            <ac:inkMk id="31" creationId="{5F25BEAE-612C-4337-AAFF-DF92C63193E5}"/>
          </ac:inkMkLst>
        </pc:inkChg>
        <pc:inkChg chg="add del">
          <ac:chgData name="庞 垚夫" userId="0f0109ef91b7223a" providerId="LiveId" clId="{8F7C633B-819A-4BCD-9BC2-7AE80B713A2E}" dt="2020-11-25T08:44:53.140" v="2927"/>
          <ac:inkMkLst>
            <pc:docMk/>
            <pc:sldMk cId="930641290" sldId="531"/>
            <ac:inkMk id="32" creationId="{02138FDA-36F1-4771-BF58-62810AA63FAB}"/>
          </ac:inkMkLst>
        </pc:inkChg>
        <pc:inkChg chg="add del">
          <ac:chgData name="庞 垚夫" userId="0f0109ef91b7223a" providerId="LiveId" clId="{8F7C633B-819A-4BCD-9BC2-7AE80B713A2E}" dt="2020-11-25T08:44:53.140" v="2931"/>
          <ac:inkMkLst>
            <pc:docMk/>
            <pc:sldMk cId="930641290" sldId="531"/>
            <ac:inkMk id="33" creationId="{C66817BA-434D-4246-AB2E-D8BFF6CADD66}"/>
          </ac:inkMkLst>
        </pc:inkChg>
        <pc:inkChg chg="add del">
          <ac:chgData name="庞 垚夫" userId="0f0109ef91b7223a" providerId="LiveId" clId="{8F7C633B-819A-4BCD-9BC2-7AE80B713A2E}" dt="2020-11-25T08:44:53.138" v="2916"/>
          <ac:inkMkLst>
            <pc:docMk/>
            <pc:sldMk cId="930641290" sldId="531"/>
            <ac:inkMk id="34" creationId="{628956F7-D9DC-4F09-8077-A0ABA326F473}"/>
          </ac:inkMkLst>
        </pc:inkChg>
        <pc:inkChg chg="add del">
          <ac:chgData name="庞 垚夫" userId="0f0109ef91b7223a" providerId="LiveId" clId="{8F7C633B-819A-4BCD-9BC2-7AE80B713A2E}" dt="2020-11-25T08:44:53.142" v="2936"/>
          <ac:inkMkLst>
            <pc:docMk/>
            <pc:sldMk cId="930641290" sldId="531"/>
            <ac:inkMk id="35" creationId="{8CD21A7A-4290-4FAA-B857-CEAAA2361D8F}"/>
          </ac:inkMkLst>
        </pc:inkChg>
        <pc:inkChg chg="add del">
          <ac:chgData name="庞 垚夫" userId="0f0109ef91b7223a" providerId="LiveId" clId="{8F7C633B-819A-4BCD-9BC2-7AE80B713A2E}" dt="2020-11-25T08:44:53.132" v="2891"/>
          <ac:inkMkLst>
            <pc:docMk/>
            <pc:sldMk cId="930641290" sldId="531"/>
            <ac:inkMk id="36" creationId="{5470B1E0-FB57-4F09-9157-BB44CA8C7D54}"/>
          </ac:inkMkLst>
        </pc:inkChg>
        <pc:inkChg chg="add del">
          <ac:chgData name="庞 垚夫" userId="0f0109ef91b7223a" providerId="LiveId" clId="{8F7C633B-819A-4BCD-9BC2-7AE80B713A2E}" dt="2020-11-25T08:44:53.142" v="2938"/>
          <ac:inkMkLst>
            <pc:docMk/>
            <pc:sldMk cId="930641290" sldId="531"/>
            <ac:inkMk id="37" creationId="{1299EEE6-03AF-4FCE-9CD9-8EB16A0C3C22}"/>
          </ac:inkMkLst>
        </pc:inkChg>
        <pc:inkChg chg="add del">
          <ac:chgData name="庞 垚夫" userId="0f0109ef91b7223a" providerId="LiveId" clId="{8F7C633B-819A-4BCD-9BC2-7AE80B713A2E}" dt="2020-11-25T08:44:53.140" v="2928"/>
          <ac:inkMkLst>
            <pc:docMk/>
            <pc:sldMk cId="930641290" sldId="531"/>
            <ac:inkMk id="38" creationId="{6668568D-54B9-4CFF-8E65-9EBC4C41F611}"/>
          </ac:inkMkLst>
        </pc:inkChg>
        <pc:inkChg chg="add del">
          <ac:chgData name="庞 垚夫" userId="0f0109ef91b7223a" providerId="LiveId" clId="{8F7C633B-819A-4BCD-9BC2-7AE80B713A2E}" dt="2020-11-25T08:44:53.139" v="2923"/>
          <ac:inkMkLst>
            <pc:docMk/>
            <pc:sldMk cId="930641290" sldId="531"/>
            <ac:inkMk id="39" creationId="{08D74090-A8DE-4957-ABA7-97FEC9D83873}"/>
          </ac:inkMkLst>
        </pc:inkChg>
        <pc:inkChg chg="add del">
          <ac:chgData name="庞 垚夫" userId="0f0109ef91b7223a" providerId="LiveId" clId="{8F7C633B-819A-4BCD-9BC2-7AE80B713A2E}" dt="2020-11-25T08:44:53.139" v="2924"/>
          <ac:inkMkLst>
            <pc:docMk/>
            <pc:sldMk cId="930641290" sldId="531"/>
            <ac:inkMk id="40" creationId="{4EEB01F6-8F41-475D-8E0F-C9CDF9BE9F58}"/>
          </ac:inkMkLst>
        </pc:inkChg>
        <pc:inkChg chg="add del">
          <ac:chgData name="庞 垚夫" userId="0f0109ef91b7223a" providerId="LiveId" clId="{8F7C633B-819A-4BCD-9BC2-7AE80B713A2E}" dt="2020-11-25T08:44:53.133" v="2895"/>
          <ac:inkMkLst>
            <pc:docMk/>
            <pc:sldMk cId="930641290" sldId="531"/>
            <ac:inkMk id="41" creationId="{0C3D25AE-1D50-4A18-92A4-09251606A823}"/>
          </ac:inkMkLst>
        </pc:inkChg>
        <pc:inkChg chg="add del">
          <ac:chgData name="庞 垚夫" userId="0f0109ef91b7223a" providerId="LiveId" clId="{8F7C633B-819A-4BCD-9BC2-7AE80B713A2E}" dt="2020-11-25T08:44:53.141" v="2932"/>
          <ac:inkMkLst>
            <pc:docMk/>
            <pc:sldMk cId="930641290" sldId="531"/>
            <ac:inkMk id="42" creationId="{F2AE2C5C-BFE0-474F-8102-441C010975ED}"/>
          </ac:inkMkLst>
        </pc:inkChg>
        <pc:inkChg chg="add del">
          <ac:chgData name="庞 垚夫" userId="0f0109ef91b7223a" providerId="LiveId" clId="{8F7C633B-819A-4BCD-9BC2-7AE80B713A2E}" dt="2020-11-25T08:44:53.138" v="2919"/>
          <ac:inkMkLst>
            <pc:docMk/>
            <pc:sldMk cId="930641290" sldId="531"/>
            <ac:inkMk id="43" creationId="{FF35D64C-9C28-4463-B7B4-B35AE9C2ACA9}"/>
          </ac:inkMkLst>
        </pc:inkChg>
        <pc:inkChg chg="add del">
          <ac:chgData name="庞 垚夫" userId="0f0109ef91b7223a" providerId="LiveId" clId="{8F7C633B-819A-4BCD-9BC2-7AE80B713A2E}" dt="2020-11-25T08:44:53.134" v="2899"/>
          <ac:inkMkLst>
            <pc:docMk/>
            <pc:sldMk cId="930641290" sldId="531"/>
            <ac:inkMk id="44" creationId="{DD87E003-B1F2-4BEE-8382-0E28E5310C17}"/>
          </ac:inkMkLst>
        </pc:inkChg>
        <pc:inkChg chg="add del">
          <ac:chgData name="庞 垚夫" userId="0f0109ef91b7223a" providerId="LiveId" clId="{8F7C633B-819A-4BCD-9BC2-7AE80B713A2E}" dt="2020-11-25T08:44:53.134" v="2896"/>
          <ac:inkMkLst>
            <pc:docMk/>
            <pc:sldMk cId="930641290" sldId="531"/>
            <ac:inkMk id="45" creationId="{1D344243-8F5D-495A-9F77-F1B201F4D111}"/>
          </ac:inkMkLst>
        </pc:inkChg>
        <pc:inkChg chg="add del">
          <ac:chgData name="庞 垚夫" userId="0f0109ef91b7223a" providerId="LiveId" clId="{8F7C633B-819A-4BCD-9BC2-7AE80B713A2E}" dt="2020-11-25T08:44:53.135" v="2901"/>
          <ac:inkMkLst>
            <pc:docMk/>
            <pc:sldMk cId="930641290" sldId="531"/>
            <ac:inkMk id="46" creationId="{620B736D-5FEA-4C56-9A8A-DD2690EA5F3C}"/>
          </ac:inkMkLst>
        </pc:inkChg>
        <pc:inkChg chg="add del">
          <ac:chgData name="庞 垚夫" userId="0f0109ef91b7223a" providerId="LiveId" clId="{8F7C633B-819A-4BCD-9BC2-7AE80B713A2E}" dt="2020-11-25T08:44:53.141" v="2933"/>
          <ac:inkMkLst>
            <pc:docMk/>
            <pc:sldMk cId="930641290" sldId="531"/>
            <ac:inkMk id="47" creationId="{9C67CD09-8556-4F47-A263-40B4970778EC}"/>
          </ac:inkMkLst>
        </pc:inkChg>
        <pc:inkChg chg="add del">
          <ac:chgData name="庞 垚夫" userId="0f0109ef91b7223a" providerId="LiveId" clId="{8F7C633B-819A-4BCD-9BC2-7AE80B713A2E}" dt="2020-11-25T08:44:53.133" v="2894"/>
          <ac:inkMkLst>
            <pc:docMk/>
            <pc:sldMk cId="930641290" sldId="531"/>
            <ac:inkMk id="48" creationId="{1326752C-22F0-4ED7-BB5C-3D0D12B26CC3}"/>
          </ac:inkMkLst>
        </pc:inkChg>
        <pc:inkChg chg="add del">
          <ac:chgData name="庞 垚夫" userId="0f0109ef91b7223a" providerId="LiveId" clId="{8F7C633B-819A-4BCD-9BC2-7AE80B713A2E}" dt="2020-11-25T08:44:53.132" v="2884"/>
          <ac:inkMkLst>
            <pc:docMk/>
            <pc:sldMk cId="930641290" sldId="531"/>
            <ac:inkMk id="49" creationId="{6D4E928E-10CF-4CAE-AD62-33EAF4887BF7}"/>
          </ac:inkMkLst>
        </pc:inkChg>
        <pc:inkChg chg="add del">
          <ac:chgData name="庞 垚夫" userId="0f0109ef91b7223a" providerId="LiveId" clId="{8F7C633B-819A-4BCD-9BC2-7AE80B713A2E}" dt="2020-11-25T08:44:53.136" v="2906"/>
          <ac:inkMkLst>
            <pc:docMk/>
            <pc:sldMk cId="930641290" sldId="531"/>
            <ac:inkMk id="50" creationId="{695F49C1-7124-4E40-928C-DA3C327B68B4}"/>
          </ac:inkMkLst>
        </pc:inkChg>
        <pc:inkChg chg="add del">
          <ac:chgData name="庞 垚夫" userId="0f0109ef91b7223a" providerId="LiveId" clId="{8F7C633B-819A-4BCD-9BC2-7AE80B713A2E}" dt="2020-11-25T08:44:53.132" v="2889"/>
          <ac:inkMkLst>
            <pc:docMk/>
            <pc:sldMk cId="930641290" sldId="531"/>
            <ac:inkMk id="51" creationId="{E78E7CC0-70FD-43DD-A228-7D236D20B842}"/>
          </ac:inkMkLst>
        </pc:inkChg>
        <pc:inkChg chg="add del">
          <ac:chgData name="庞 垚夫" userId="0f0109ef91b7223a" providerId="LiveId" clId="{8F7C633B-819A-4BCD-9BC2-7AE80B713A2E}" dt="2020-11-25T08:44:53.136" v="2905"/>
          <ac:inkMkLst>
            <pc:docMk/>
            <pc:sldMk cId="930641290" sldId="531"/>
            <ac:inkMk id="52" creationId="{CC50900B-BDF6-40FD-AA57-211E59A30DCF}"/>
          </ac:inkMkLst>
        </pc:inkChg>
        <pc:inkChg chg="add del">
          <ac:chgData name="庞 垚夫" userId="0f0109ef91b7223a" providerId="LiveId" clId="{8F7C633B-819A-4BCD-9BC2-7AE80B713A2E}" dt="2020-11-25T08:44:53.138" v="2917"/>
          <ac:inkMkLst>
            <pc:docMk/>
            <pc:sldMk cId="930641290" sldId="531"/>
            <ac:inkMk id="53" creationId="{CC4E33F5-C35D-49A9-A0F7-35048316B379}"/>
          </ac:inkMkLst>
        </pc:inkChg>
        <pc:inkChg chg="add del">
          <ac:chgData name="庞 垚夫" userId="0f0109ef91b7223a" providerId="LiveId" clId="{8F7C633B-819A-4BCD-9BC2-7AE80B713A2E}" dt="2020-11-25T08:44:53.136" v="2909"/>
          <ac:inkMkLst>
            <pc:docMk/>
            <pc:sldMk cId="930641290" sldId="531"/>
            <ac:inkMk id="54" creationId="{50396DFC-8C6F-4782-AD97-21652FCB6B69}"/>
          </ac:inkMkLst>
        </pc:inkChg>
        <pc:inkChg chg="add del">
          <ac:chgData name="庞 垚夫" userId="0f0109ef91b7223a" providerId="LiveId" clId="{8F7C633B-819A-4BCD-9BC2-7AE80B713A2E}" dt="2020-11-25T08:44:53.135" v="2904"/>
          <ac:inkMkLst>
            <pc:docMk/>
            <pc:sldMk cId="930641290" sldId="531"/>
            <ac:inkMk id="55" creationId="{76431CD0-A4D6-48BF-9559-CA1424F0EC3E}"/>
          </ac:inkMkLst>
        </pc:inkChg>
        <pc:inkChg chg="add del">
          <ac:chgData name="庞 垚夫" userId="0f0109ef91b7223a" providerId="LiveId" clId="{8F7C633B-819A-4BCD-9BC2-7AE80B713A2E}" dt="2020-11-25T08:44:53.140" v="2926"/>
          <ac:inkMkLst>
            <pc:docMk/>
            <pc:sldMk cId="930641290" sldId="531"/>
            <ac:inkMk id="56" creationId="{A55314C0-FE66-427B-A405-72EA0B6AF629}"/>
          </ac:inkMkLst>
        </pc:inkChg>
        <pc:inkChg chg="add del">
          <ac:chgData name="庞 垚夫" userId="0f0109ef91b7223a" providerId="LiveId" clId="{8F7C633B-819A-4BCD-9BC2-7AE80B713A2E}" dt="2020-11-25T08:44:53.138" v="2918"/>
          <ac:inkMkLst>
            <pc:docMk/>
            <pc:sldMk cId="930641290" sldId="531"/>
            <ac:inkMk id="57" creationId="{5326B00E-6B80-4B2A-A045-413DD108539E}"/>
          </ac:inkMkLst>
        </pc:inkChg>
        <pc:inkChg chg="add del">
          <ac:chgData name="庞 垚夫" userId="0f0109ef91b7223a" providerId="LiveId" clId="{8F7C633B-819A-4BCD-9BC2-7AE80B713A2E}" dt="2020-11-25T08:44:53.133" v="2893"/>
          <ac:inkMkLst>
            <pc:docMk/>
            <pc:sldMk cId="930641290" sldId="531"/>
            <ac:inkMk id="58" creationId="{8D82B31A-E6FD-4E45-8862-E396BAED8B6C}"/>
          </ac:inkMkLst>
        </pc:inkChg>
        <pc:inkChg chg="add del">
          <ac:chgData name="庞 垚夫" userId="0f0109ef91b7223a" providerId="LiveId" clId="{8F7C633B-819A-4BCD-9BC2-7AE80B713A2E}" dt="2020-11-25T08:44:53.135" v="2902"/>
          <ac:inkMkLst>
            <pc:docMk/>
            <pc:sldMk cId="930641290" sldId="531"/>
            <ac:inkMk id="59" creationId="{276F4C6C-6175-497F-96DC-123474C66E59}"/>
          </ac:inkMkLst>
        </pc:inkChg>
        <pc:inkChg chg="add del">
          <ac:chgData name="庞 垚夫" userId="0f0109ef91b7223a" providerId="LiveId" clId="{8F7C633B-819A-4BCD-9BC2-7AE80B713A2E}" dt="2020-11-25T08:44:53.140" v="2929"/>
          <ac:inkMkLst>
            <pc:docMk/>
            <pc:sldMk cId="930641290" sldId="531"/>
            <ac:inkMk id="60" creationId="{D9524938-C890-4843-83EC-9C32DF2DC18F}"/>
          </ac:inkMkLst>
        </pc:inkChg>
        <pc:inkChg chg="add del">
          <ac:chgData name="庞 垚夫" userId="0f0109ef91b7223a" providerId="LiveId" clId="{8F7C633B-819A-4BCD-9BC2-7AE80B713A2E}" dt="2020-11-25T08:44:53.138" v="2920"/>
          <ac:inkMkLst>
            <pc:docMk/>
            <pc:sldMk cId="930641290" sldId="531"/>
            <ac:inkMk id="61" creationId="{A9B24D5E-396F-4AD5-9447-B3ADD2930E8B}"/>
          </ac:inkMkLst>
        </pc:inkChg>
        <pc:inkChg chg="add del">
          <ac:chgData name="庞 垚夫" userId="0f0109ef91b7223a" providerId="LiveId" clId="{8F7C633B-819A-4BCD-9BC2-7AE80B713A2E}" dt="2020-11-25T08:44:53.137" v="2913"/>
          <ac:inkMkLst>
            <pc:docMk/>
            <pc:sldMk cId="930641290" sldId="531"/>
            <ac:inkMk id="62" creationId="{7C405703-DF23-4687-8463-5CD4A3FB894F}"/>
          </ac:inkMkLst>
        </pc:inkChg>
        <pc:inkChg chg="add del">
          <ac:chgData name="庞 垚夫" userId="0f0109ef91b7223a" providerId="LiveId" clId="{8F7C633B-819A-4BCD-9BC2-7AE80B713A2E}" dt="2020-11-25T08:44:53.134" v="2897"/>
          <ac:inkMkLst>
            <pc:docMk/>
            <pc:sldMk cId="930641290" sldId="531"/>
            <ac:inkMk id="63" creationId="{AF27AEFC-FF1F-48E8-8254-C87A9DCEDA6C}"/>
          </ac:inkMkLst>
        </pc:inkChg>
        <pc:inkChg chg="add del">
          <ac:chgData name="庞 垚夫" userId="0f0109ef91b7223a" providerId="LiveId" clId="{8F7C633B-819A-4BCD-9BC2-7AE80B713A2E}" dt="2020-11-25T08:44:53.131" v="2883"/>
          <ac:inkMkLst>
            <pc:docMk/>
            <pc:sldMk cId="930641290" sldId="531"/>
            <ac:inkMk id="64" creationId="{6D3ECBFB-5DDC-475E-BC23-8D376081CD06}"/>
          </ac:inkMkLst>
        </pc:inkChg>
        <pc:inkChg chg="add del">
          <ac:chgData name="庞 垚夫" userId="0f0109ef91b7223a" providerId="LiveId" clId="{8F7C633B-819A-4BCD-9BC2-7AE80B713A2E}" dt="2020-11-25T08:47:44.441" v="2978"/>
          <ac:inkMkLst>
            <pc:docMk/>
            <pc:sldMk cId="930641290" sldId="531"/>
            <ac:inkMk id="65" creationId="{B492E8C9-0F71-4E8C-B470-5C0E73DA769E}"/>
          </ac:inkMkLst>
        </pc:inkChg>
        <pc:inkChg chg="add del">
          <ac:chgData name="庞 垚夫" userId="0f0109ef91b7223a" providerId="LiveId" clId="{8F7C633B-819A-4BCD-9BC2-7AE80B713A2E}" dt="2020-11-25T08:47:44.441" v="2977"/>
          <ac:inkMkLst>
            <pc:docMk/>
            <pc:sldMk cId="930641290" sldId="531"/>
            <ac:inkMk id="66" creationId="{AFEDDE42-060B-42B0-BC9F-8823B8E6FED3}"/>
          </ac:inkMkLst>
        </pc:inkChg>
        <pc:inkChg chg="add del">
          <ac:chgData name="庞 垚夫" userId="0f0109ef91b7223a" providerId="LiveId" clId="{8F7C633B-819A-4BCD-9BC2-7AE80B713A2E}" dt="2020-11-25T08:45:37.917" v="2948"/>
          <ac:inkMkLst>
            <pc:docMk/>
            <pc:sldMk cId="930641290" sldId="531"/>
            <ac:inkMk id="67" creationId="{0794BA09-3901-4922-B243-A6D543A71DCD}"/>
          </ac:inkMkLst>
        </pc:inkChg>
        <pc:inkChg chg="add del">
          <ac:chgData name="庞 垚夫" userId="0f0109ef91b7223a" providerId="LiveId" clId="{8F7C633B-819A-4BCD-9BC2-7AE80B713A2E}" dt="2020-11-25T08:47:44.439" v="2968"/>
          <ac:inkMkLst>
            <pc:docMk/>
            <pc:sldMk cId="930641290" sldId="531"/>
            <ac:inkMk id="68" creationId="{F900C46B-FAFF-4370-B86B-C868C98E2BB0}"/>
          </ac:inkMkLst>
        </pc:inkChg>
        <pc:inkChg chg="add del">
          <ac:chgData name="庞 垚夫" userId="0f0109ef91b7223a" providerId="LiveId" clId="{8F7C633B-819A-4BCD-9BC2-7AE80B713A2E}" dt="2020-11-25T08:47:44.440" v="2971"/>
          <ac:inkMkLst>
            <pc:docMk/>
            <pc:sldMk cId="930641290" sldId="531"/>
            <ac:inkMk id="69" creationId="{8D35D739-9398-408E-9701-F912B678BD8A}"/>
          </ac:inkMkLst>
        </pc:inkChg>
        <pc:inkChg chg="add del">
          <ac:chgData name="庞 垚夫" userId="0f0109ef91b7223a" providerId="LiveId" clId="{8F7C633B-819A-4BCD-9BC2-7AE80B713A2E}" dt="2020-11-25T08:47:44.441" v="2975"/>
          <ac:inkMkLst>
            <pc:docMk/>
            <pc:sldMk cId="930641290" sldId="531"/>
            <ac:inkMk id="70" creationId="{3DCC8264-ED3E-4B1E-896C-47D0071B2871}"/>
          </ac:inkMkLst>
        </pc:inkChg>
        <pc:inkChg chg="add del">
          <ac:chgData name="庞 垚夫" userId="0f0109ef91b7223a" providerId="LiveId" clId="{8F7C633B-819A-4BCD-9BC2-7AE80B713A2E}" dt="2020-11-25T08:47:44.440" v="2969"/>
          <ac:inkMkLst>
            <pc:docMk/>
            <pc:sldMk cId="930641290" sldId="531"/>
            <ac:inkMk id="71" creationId="{9B11F420-EBCE-4323-83EE-B2572F9CE2C3}"/>
          </ac:inkMkLst>
        </pc:inkChg>
        <pc:inkChg chg="add del">
          <ac:chgData name="庞 垚夫" userId="0f0109ef91b7223a" providerId="LiveId" clId="{8F7C633B-819A-4BCD-9BC2-7AE80B713A2E}" dt="2020-11-25T08:47:44.439" v="2964"/>
          <ac:inkMkLst>
            <pc:docMk/>
            <pc:sldMk cId="930641290" sldId="531"/>
            <ac:inkMk id="72" creationId="{A216F251-CEE9-4F72-9228-6197C1AF61AD}"/>
          </ac:inkMkLst>
        </pc:inkChg>
        <pc:inkChg chg="add del">
          <ac:chgData name="庞 垚夫" userId="0f0109ef91b7223a" providerId="LiveId" clId="{8F7C633B-819A-4BCD-9BC2-7AE80B713A2E}" dt="2020-11-25T08:47:44.441" v="2976"/>
          <ac:inkMkLst>
            <pc:docMk/>
            <pc:sldMk cId="930641290" sldId="531"/>
            <ac:inkMk id="73" creationId="{36193701-2A4F-4B4D-9A6B-4B379B10A19C}"/>
          </ac:inkMkLst>
        </pc:inkChg>
        <pc:inkChg chg="add del">
          <ac:chgData name="庞 垚夫" userId="0f0109ef91b7223a" providerId="LiveId" clId="{8F7C633B-819A-4BCD-9BC2-7AE80B713A2E}" dt="2020-11-25T08:47:44.441" v="2974"/>
          <ac:inkMkLst>
            <pc:docMk/>
            <pc:sldMk cId="930641290" sldId="531"/>
            <ac:inkMk id="74" creationId="{13037DA3-EB8F-4073-BBF1-294322DFDFA4}"/>
          </ac:inkMkLst>
        </pc:inkChg>
        <pc:inkChg chg="add del">
          <ac:chgData name="庞 垚夫" userId="0f0109ef91b7223a" providerId="LiveId" clId="{8F7C633B-819A-4BCD-9BC2-7AE80B713A2E}" dt="2020-11-25T08:47:44.439" v="2967"/>
          <ac:inkMkLst>
            <pc:docMk/>
            <pc:sldMk cId="930641290" sldId="531"/>
            <ac:inkMk id="75" creationId="{727EA308-0744-4E9F-9654-7A1B11823422}"/>
          </ac:inkMkLst>
        </pc:inkChg>
        <pc:inkChg chg="add del">
          <ac:chgData name="庞 垚夫" userId="0f0109ef91b7223a" providerId="LiveId" clId="{8F7C633B-819A-4BCD-9BC2-7AE80B713A2E}" dt="2020-11-25T08:47:44.439" v="2966"/>
          <ac:inkMkLst>
            <pc:docMk/>
            <pc:sldMk cId="930641290" sldId="531"/>
            <ac:inkMk id="76" creationId="{7A83609E-4D4A-4327-8A61-794DB3208D90}"/>
          </ac:inkMkLst>
        </pc:inkChg>
        <pc:inkChg chg="add del">
          <ac:chgData name="庞 垚夫" userId="0f0109ef91b7223a" providerId="LiveId" clId="{8F7C633B-819A-4BCD-9BC2-7AE80B713A2E}" dt="2020-11-25T08:47:44.438" v="2962"/>
          <ac:inkMkLst>
            <pc:docMk/>
            <pc:sldMk cId="930641290" sldId="531"/>
            <ac:inkMk id="77" creationId="{45373816-9714-465D-BBD8-A9555FC79CDF}"/>
          </ac:inkMkLst>
        </pc:inkChg>
        <pc:inkChg chg="add del">
          <ac:chgData name="庞 垚夫" userId="0f0109ef91b7223a" providerId="LiveId" clId="{8F7C633B-819A-4BCD-9BC2-7AE80B713A2E}" dt="2020-11-25T08:47:44.440" v="2970"/>
          <ac:inkMkLst>
            <pc:docMk/>
            <pc:sldMk cId="930641290" sldId="531"/>
            <ac:inkMk id="78" creationId="{DD397C27-085E-4D78-BAD3-22A65450510F}"/>
          </ac:inkMkLst>
        </pc:inkChg>
        <pc:inkChg chg="add del">
          <ac:chgData name="庞 垚夫" userId="0f0109ef91b7223a" providerId="LiveId" clId="{8F7C633B-819A-4BCD-9BC2-7AE80B713A2E}" dt="2020-11-25T08:47:44.440" v="2972"/>
          <ac:inkMkLst>
            <pc:docMk/>
            <pc:sldMk cId="930641290" sldId="531"/>
            <ac:inkMk id="79" creationId="{C4E36728-A3CA-4C86-A622-81E8E0648A98}"/>
          </ac:inkMkLst>
        </pc:inkChg>
        <pc:inkChg chg="add del">
          <ac:chgData name="庞 垚夫" userId="0f0109ef91b7223a" providerId="LiveId" clId="{8F7C633B-819A-4BCD-9BC2-7AE80B713A2E}" dt="2020-11-25T08:47:44.440" v="2973"/>
          <ac:inkMkLst>
            <pc:docMk/>
            <pc:sldMk cId="930641290" sldId="531"/>
            <ac:inkMk id="80" creationId="{200B0491-4C41-4481-BD3D-1B38C6A52010}"/>
          </ac:inkMkLst>
        </pc:inkChg>
        <pc:inkChg chg="add del">
          <ac:chgData name="庞 垚夫" userId="0f0109ef91b7223a" providerId="LiveId" clId="{8F7C633B-819A-4BCD-9BC2-7AE80B713A2E}" dt="2020-11-25T08:47:44.438" v="2963"/>
          <ac:inkMkLst>
            <pc:docMk/>
            <pc:sldMk cId="930641290" sldId="531"/>
            <ac:inkMk id="81" creationId="{4CAF2F12-17F2-4C5A-B01A-851ADDC9F2F8}"/>
          </ac:inkMkLst>
        </pc:inkChg>
        <pc:inkChg chg="add del">
          <ac:chgData name="庞 垚夫" userId="0f0109ef91b7223a" providerId="LiveId" clId="{8F7C633B-819A-4BCD-9BC2-7AE80B713A2E}" dt="2020-11-25T08:47:44.439" v="2965"/>
          <ac:inkMkLst>
            <pc:docMk/>
            <pc:sldMk cId="930641290" sldId="531"/>
            <ac:inkMk id="82" creationId="{289D7D39-4838-48D3-A401-F3F156E69D94}"/>
          </ac:inkMkLst>
        </pc:inkChg>
      </pc:sldChg>
      <pc:sldChg chg="add">
        <pc:chgData name="庞 垚夫" userId="0f0109ef91b7223a" providerId="LiveId" clId="{8F7C633B-819A-4BCD-9BC2-7AE80B713A2E}" dt="2020-11-25T07:25:50.775" v="2547"/>
        <pc:sldMkLst>
          <pc:docMk/>
          <pc:sldMk cId="2388841199" sldId="532"/>
        </pc:sldMkLst>
      </pc:sldChg>
      <pc:sldChg chg="add">
        <pc:chgData name="庞 垚夫" userId="0f0109ef91b7223a" providerId="LiveId" clId="{8F7C633B-819A-4BCD-9BC2-7AE80B713A2E}" dt="2020-11-25T07:25:51.301" v="2548"/>
        <pc:sldMkLst>
          <pc:docMk/>
          <pc:sldMk cId="1799977391" sldId="533"/>
        </pc:sldMkLst>
      </pc:sldChg>
      <pc:sldChg chg="add">
        <pc:chgData name="庞 垚夫" userId="0f0109ef91b7223a" providerId="LiveId" clId="{8F7C633B-819A-4BCD-9BC2-7AE80B713A2E}" dt="2020-11-25T07:25:51.730" v="2549"/>
        <pc:sldMkLst>
          <pc:docMk/>
          <pc:sldMk cId="1226231808" sldId="534"/>
        </pc:sldMkLst>
      </pc:sldChg>
      <pc:sldChg chg="add">
        <pc:chgData name="庞 垚夫" userId="0f0109ef91b7223a" providerId="LiveId" clId="{8F7C633B-819A-4BCD-9BC2-7AE80B713A2E}" dt="2020-11-25T07:26:02.469" v="2550"/>
        <pc:sldMkLst>
          <pc:docMk/>
          <pc:sldMk cId="3740270254" sldId="535"/>
        </pc:sldMkLst>
      </pc:sldChg>
      <pc:sldChg chg="add">
        <pc:chgData name="庞 垚夫" userId="0f0109ef91b7223a" providerId="LiveId" clId="{8F7C633B-819A-4BCD-9BC2-7AE80B713A2E}" dt="2020-11-25T07:26:02.840" v="2551"/>
        <pc:sldMkLst>
          <pc:docMk/>
          <pc:sldMk cId="689404160" sldId="536"/>
        </pc:sldMkLst>
      </pc:sldChg>
      <pc:sldChg chg="add">
        <pc:chgData name="庞 垚夫" userId="0f0109ef91b7223a" providerId="LiveId" clId="{8F7C633B-819A-4BCD-9BC2-7AE80B713A2E}" dt="2020-11-25T07:27:35.935" v="2554"/>
        <pc:sldMkLst>
          <pc:docMk/>
          <pc:sldMk cId="604493083" sldId="537"/>
        </pc:sldMkLst>
      </pc:sldChg>
      <pc:sldChg chg="add">
        <pc:chgData name="庞 垚夫" userId="0f0109ef91b7223a" providerId="LiveId" clId="{8F7C633B-819A-4BCD-9BC2-7AE80B713A2E}" dt="2020-11-25T07:27:36.352" v="2555"/>
        <pc:sldMkLst>
          <pc:docMk/>
          <pc:sldMk cId="4151720788" sldId="538"/>
        </pc:sldMkLst>
      </pc:sldChg>
      <pc:sldChg chg="addSp modSp new del">
        <pc:chgData name="庞 垚夫" userId="0f0109ef91b7223a" providerId="LiveId" clId="{8F7C633B-819A-4BCD-9BC2-7AE80B713A2E}" dt="2020-11-25T09:42:42.774" v="3319" actId="2696"/>
        <pc:sldMkLst>
          <pc:docMk/>
          <pc:sldMk cId="473375971" sldId="539"/>
        </pc:sldMkLst>
        <pc:picChg chg="add mod">
          <ac:chgData name="庞 垚夫" userId="0f0109ef91b7223a" providerId="LiveId" clId="{8F7C633B-819A-4BCD-9BC2-7AE80B713A2E}" dt="2020-11-25T09:20:07.627" v="3141" actId="14100"/>
          <ac:picMkLst>
            <pc:docMk/>
            <pc:sldMk cId="473375971" sldId="539"/>
            <ac:picMk id="76802" creationId="{2D6D995E-C2DC-4141-9085-855674E9AB97}"/>
          </ac:picMkLst>
        </pc:picChg>
      </pc:sldChg>
      <pc:sldChg chg="addSp delSp modSp add mod ord modAnim">
        <pc:chgData name="庞 垚夫" userId="0f0109ef91b7223a" providerId="LiveId" clId="{8F7C633B-819A-4BCD-9BC2-7AE80B713A2E}" dt="2020-11-25T08:20:23.015" v="2768"/>
        <pc:sldMkLst>
          <pc:docMk/>
          <pc:sldMk cId="665753670" sldId="540"/>
        </pc:sldMkLst>
        <pc:spChg chg="del mod">
          <ac:chgData name="庞 垚夫" userId="0f0109ef91b7223a" providerId="LiveId" clId="{8F7C633B-819A-4BCD-9BC2-7AE80B713A2E}" dt="2020-11-25T08:04:49.789" v="2665"/>
          <ac:spMkLst>
            <pc:docMk/>
            <pc:sldMk cId="665753670" sldId="540"/>
            <ac:spMk id="8" creationId="{CC385186-D96D-4FC0-A60C-5C666113A862}"/>
          </ac:spMkLst>
        </pc:spChg>
        <pc:spChg chg="add mod">
          <ac:chgData name="庞 垚夫" userId="0f0109ef91b7223a" providerId="LiveId" clId="{8F7C633B-819A-4BCD-9BC2-7AE80B713A2E}" dt="2020-11-25T08:20:06.695" v="2766" actId="255"/>
          <ac:spMkLst>
            <pc:docMk/>
            <pc:sldMk cId="665753670" sldId="540"/>
            <ac:spMk id="9" creationId="{8E7B5B86-0F85-4387-A9DC-7EEF979024A5}"/>
          </ac:spMkLst>
        </pc:spChg>
      </pc:sldChg>
      <pc:sldChg chg="add">
        <pc:chgData name="庞 垚夫" userId="0f0109ef91b7223a" providerId="LiveId" clId="{8F7C633B-819A-4BCD-9BC2-7AE80B713A2E}" dt="2020-11-25T08:04:28.206" v="2660"/>
        <pc:sldMkLst>
          <pc:docMk/>
          <pc:sldMk cId="1034584418" sldId="541"/>
        </pc:sldMkLst>
      </pc:sldChg>
      <pc:sldChg chg="add">
        <pc:chgData name="庞 垚夫" userId="0f0109ef91b7223a" providerId="LiveId" clId="{8F7C633B-819A-4BCD-9BC2-7AE80B713A2E}" dt="2020-11-25T08:04:33.683" v="2661"/>
        <pc:sldMkLst>
          <pc:docMk/>
          <pc:sldMk cId="1807083115" sldId="542"/>
        </pc:sldMkLst>
      </pc:sldChg>
      <pc:sldChg chg="addSp delSp modSp add mod ord modAnim">
        <pc:chgData name="庞 垚夫" userId="0f0109ef91b7223a" providerId="LiveId" clId="{8F7C633B-819A-4BCD-9BC2-7AE80B713A2E}" dt="2020-11-25T08:22:52.091" v="2783"/>
        <pc:sldMkLst>
          <pc:docMk/>
          <pc:sldMk cId="199891984" sldId="543"/>
        </pc:sldMkLst>
        <pc:spChg chg="del mod">
          <ac:chgData name="庞 垚夫" userId="0f0109ef91b7223a" providerId="LiveId" clId="{8F7C633B-819A-4BCD-9BC2-7AE80B713A2E}" dt="2020-11-25T08:06:34.914" v="2683"/>
          <ac:spMkLst>
            <pc:docMk/>
            <pc:sldMk cId="199891984" sldId="543"/>
            <ac:spMk id="6" creationId="{A42A8717-9848-4316-863D-8F927C03E965}"/>
          </ac:spMkLst>
        </pc:spChg>
        <pc:spChg chg="add mod">
          <ac:chgData name="庞 垚夫" userId="0f0109ef91b7223a" providerId="LiveId" clId="{8F7C633B-819A-4BCD-9BC2-7AE80B713A2E}" dt="2020-11-25T08:22:36.991" v="2781" actId="255"/>
          <ac:spMkLst>
            <pc:docMk/>
            <pc:sldMk cId="199891984" sldId="543"/>
            <ac:spMk id="7" creationId="{E9CDCDF4-A213-48B1-B5C1-C98B274C3015}"/>
          </ac:spMkLst>
        </pc:spChg>
      </pc:sldChg>
      <pc:sldChg chg="addSp modSp add mod modAnim">
        <pc:chgData name="庞 垚夫" userId="0f0109ef91b7223a" providerId="LiveId" clId="{8F7C633B-819A-4BCD-9BC2-7AE80B713A2E}" dt="2020-11-25T08:10:22.189" v="2716"/>
        <pc:sldMkLst>
          <pc:docMk/>
          <pc:sldMk cId="756640687" sldId="544"/>
        </pc:sldMkLst>
        <pc:spChg chg="add mod">
          <ac:chgData name="庞 垚夫" userId="0f0109ef91b7223a" providerId="LiveId" clId="{8F7C633B-819A-4BCD-9BC2-7AE80B713A2E}" dt="2020-11-25T08:10:07.145" v="2714" actId="255"/>
          <ac:spMkLst>
            <pc:docMk/>
            <pc:sldMk cId="756640687" sldId="544"/>
            <ac:spMk id="8" creationId="{577F4F0E-D7CE-4831-A592-1FA5E013CAE2}"/>
          </ac:spMkLst>
        </pc:spChg>
      </pc:sldChg>
      <pc:sldChg chg="addSp modSp add mod modAnim">
        <pc:chgData name="庞 垚夫" userId="0f0109ef91b7223a" providerId="LiveId" clId="{8F7C633B-819A-4BCD-9BC2-7AE80B713A2E}" dt="2020-11-25T08:13:13.555" v="2730"/>
        <pc:sldMkLst>
          <pc:docMk/>
          <pc:sldMk cId="1294949571" sldId="545"/>
        </pc:sldMkLst>
        <pc:spChg chg="add mod">
          <ac:chgData name="庞 垚夫" userId="0f0109ef91b7223a" providerId="LiveId" clId="{8F7C633B-819A-4BCD-9BC2-7AE80B713A2E}" dt="2020-11-25T08:12:57.726" v="2728" actId="207"/>
          <ac:spMkLst>
            <pc:docMk/>
            <pc:sldMk cId="1294949571" sldId="545"/>
            <ac:spMk id="8" creationId="{9FFF0EE3-2153-4009-81DF-D28672828FA4}"/>
          </ac:spMkLst>
        </pc:spChg>
      </pc:sldChg>
      <pc:sldChg chg="add ord">
        <pc:chgData name="庞 垚夫" userId="0f0109ef91b7223a" providerId="LiveId" clId="{8F7C633B-819A-4BCD-9BC2-7AE80B713A2E}" dt="2020-11-26T06:47:04.286" v="3880"/>
        <pc:sldMkLst>
          <pc:docMk/>
          <pc:sldMk cId="3299722721" sldId="546"/>
        </pc:sldMkLst>
      </pc:sldChg>
      <pc:sldChg chg="modSp add mod modAnim">
        <pc:chgData name="庞 垚夫" userId="0f0109ef91b7223a" providerId="LiveId" clId="{8F7C633B-819A-4BCD-9BC2-7AE80B713A2E}" dt="2020-11-25T08:18:31.118" v="2756"/>
        <pc:sldMkLst>
          <pc:docMk/>
          <pc:sldMk cId="3884490631" sldId="547"/>
        </pc:sldMkLst>
        <pc:spChg chg="mod">
          <ac:chgData name="庞 垚夫" userId="0f0109ef91b7223a" providerId="LiveId" clId="{8F7C633B-819A-4BCD-9BC2-7AE80B713A2E}" dt="2020-11-25T08:18:19.933" v="2754" actId="1076"/>
          <ac:spMkLst>
            <pc:docMk/>
            <pc:sldMk cId="3884490631" sldId="547"/>
            <ac:spMk id="4" creationId="{0BD4131C-8548-4154-8E39-B7EB38946CAA}"/>
          </ac:spMkLst>
        </pc:spChg>
      </pc:sldChg>
      <pc:sldChg chg="modSp add ord">
        <pc:chgData name="庞 垚夫" userId="0f0109ef91b7223a" providerId="LiveId" clId="{8F7C633B-819A-4BCD-9BC2-7AE80B713A2E}" dt="2020-11-25T08:48:54.034" v="2983" actId="20577"/>
        <pc:sldMkLst>
          <pc:docMk/>
          <pc:sldMk cId="2284664467" sldId="548"/>
        </pc:sldMkLst>
        <pc:spChg chg="mod">
          <ac:chgData name="庞 垚夫" userId="0f0109ef91b7223a" providerId="LiveId" clId="{8F7C633B-819A-4BCD-9BC2-7AE80B713A2E}" dt="2020-11-25T08:48:54.034" v="2983" actId="20577"/>
          <ac:spMkLst>
            <pc:docMk/>
            <pc:sldMk cId="2284664467" sldId="548"/>
            <ac:spMk id="2" creationId="{B6DC567C-F907-4C10-A303-5A5775576CED}"/>
          </ac:spMkLst>
        </pc:spChg>
      </pc:sldChg>
      <pc:sldChg chg="addSp delSp modSp new mod">
        <pc:chgData name="庞 垚夫" userId="0f0109ef91b7223a" providerId="LiveId" clId="{8F7C633B-819A-4BCD-9BC2-7AE80B713A2E}" dt="2020-11-26T05:56:51.396" v="3573" actId="2711"/>
        <pc:sldMkLst>
          <pc:docMk/>
          <pc:sldMk cId="1196429669" sldId="549"/>
        </pc:sldMkLst>
        <pc:spChg chg="add del mod">
          <ac:chgData name="庞 垚夫" userId="0f0109ef91b7223a" providerId="LiveId" clId="{8F7C633B-819A-4BCD-9BC2-7AE80B713A2E}" dt="2020-11-25T09:19:04.320" v="3137" actId="21"/>
          <ac:spMkLst>
            <pc:docMk/>
            <pc:sldMk cId="1196429669" sldId="549"/>
            <ac:spMk id="5" creationId="{9B267F62-B613-4462-8125-71EE27B0F73D}"/>
          </ac:spMkLst>
        </pc:spChg>
        <pc:spChg chg="add del mod">
          <ac:chgData name="庞 垚夫" userId="0f0109ef91b7223a" providerId="LiveId" clId="{8F7C633B-819A-4BCD-9BC2-7AE80B713A2E}" dt="2020-11-26T05:37:55.242" v="3487"/>
          <ac:spMkLst>
            <pc:docMk/>
            <pc:sldMk cId="1196429669" sldId="549"/>
            <ac:spMk id="8" creationId="{DEEC0048-3E08-45BD-9E4C-4210EE32A9B6}"/>
          </ac:spMkLst>
        </pc:spChg>
        <pc:spChg chg="add mod">
          <ac:chgData name="庞 垚夫" userId="0f0109ef91b7223a" providerId="LiveId" clId="{8F7C633B-819A-4BCD-9BC2-7AE80B713A2E}" dt="2020-11-26T05:56:51.396" v="3573" actId="2711"/>
          <ac:spMkLst>
            <pc:docMk/>
            <pc:sldMk cId="1196429669" sldId="549"/>
            <ac:spMk id="10" creationId="{D9D416AF-0C87-440D-9D4E-D62379662753}"/>
          </ac:spMkLst>
        </pc:spChg>
        <pc:picChg chg="add mod">
          <ac:chgData name="庞 垚夫" userId="0f0109ef91b7223a" providerId="LiveId" clId="{8F7C633B-819A-4BCD-9BC2-7AE80B713A2E}" dt="2020-11-25T09:17:03.099" v="3131" actId="14100"/>
          <ac:picMkLst>
            <pc:docMk/>
            <pc:sldMk cId="1196429669" sldId="549"/>
            <ac:picMk id="94210" creationId="{1C2376AB-AE18-4161-8E35-D7EE6B521888}"/>
          </ac:picMkLst>
        </pc:picChg>
        <pc:inkChg chg="add">
          <ac:chgData name="庞 垚夫" userId="0f0109ef91b7223a" providerId="LiveId" clId="{8F7C633B-819A-4BCD-9BC2-7AE80B713A2E}" dt="2020-11-25T09:18:22.555" v="3132" actId="9405"/>
          <ac:inkMkLst>
            <pc:docMk/>
            <pc:sldMk cId="1196429669" sldId="549"/>
            <ac:inkMk id="2" creationId="{3E291B0A-31A7-4F1F-9D45-C1791CA6BC49}"/>
          </ac:inkMkLst>
        </pc:inkChg>
        <pc:inkChg chg="add">
          <ac:chgData name="庞 垚夫" userId="0f0109ef91b7223a" providerId="LiveId" clId="{8F7C633B-819A-4BCD-9BC2-7AE80B713A2E}" dt="2020-11-25T09:18:28.954" v="3133" actId="9405"/>
          <ac:inkMkLst>
            <pc:docMk/>
            <pc:sldMk cId="1196429669" sldId="549"/>
            <ac:inkMk id="3" creationId="{AF3C9443-4E54-41A5-8027-F0E985C68ACC}"/>
          </ac:inkMkLst>
        </pc:inkChg>
        <pc:inkChg chg="add">
          <ac:chgData name="庞 垚夫" userId="0f0109ef91b7223a" providerId="LiveId" clId="{8F7C633B-819A-4BCD-9BC2-7AE80B713A2E}" dt="2020-11-25T09:18:37.651" v="3134" actId="9405"/>
          <ac:inkMkLst>
            <pc:docMk/>
            <pc:sldMk cId="1196429669" sldId="549"/>
            <ac:inkMk id="4" creationId="{9554E45B-9107-4769-AEA0-D9B2023456DA}"/>
          </ac:inkMkLst>
        </pc:inkChg>
      </pc:sldChg>
      <pc:sldChg chg="addSp delSp modSp add mod">
        <pc:chgData name="庞 垚夫" userId="0f0109ef91b7223a" providerId="LiveId" clId="{8F7C633B-819A-4BCD-9BC2-7AE80B713A2E}" dt="2020-11-26T07:33:01.357" v="4033" actId="9405"/>
        <pc:sldMkLst>
          <pc:docMk/>
          <pc:sldMk cId="636235141" sldId="550"/>
        </pc:sldMkLst>
        <pc:spChg chg="add mod">
          <ac:chgData name="庞 垚夫" userId="0f0109ef91b7223a" providerId="LiveId" clId="{8F7C633B-819A-4BCD-9BC2-7AE80B713A2E}" dt="2020-11-26T06:07:59.836" v="3641" actId="207"/>
          <ac:spMkLst>
            <pc:docMk/>
            <pc:sldMk cId="636235141" sldId="550"/>
            <ac:spMk id="2" creationId="{03DA2B31-C4A9-4231-9F6D-46E895D254D9}"/>
          </ac:spMkLst>
        </pc:spChg>
        <pc:spChg chg="add del mod">
          <ac:chgData name="庞 垚夫" userId="0f0109ef91b7223a" providerId="LiveId" clId="{8F7C633B-819A-4BCD-9BC2-7AE80B713A2E}" dt="2020-11-26T06:23:02.246" v="3701" actId="21"/>
          <ac:spMkLst>
            <pc:docMk/>
            <pc:sldMk cId="636235141" sldId="550"/>
            <ac:spMk id="3" creationId="{D5969063-3F0F-4612-9893-84F282EEDE26}"/>
          </ac:spMkLst>
        </pc:spChg>
        <pc:spChg chg="add del mod">
          <ac:chgData name="庞 垚夫" userId="0f0109ef91b7223a" providerId="LiveId" clId="{8F7C633B-819A-4BCD-9BC2-7AE80B713A2E}" dt="2020-11-26T06:26:14.895" v="3714" actId="21"/>
          <ac:spMkLst>
            <pc:docMk/>
            <pc:sldMk cId="636235141" sldId="550"/>
            <ac:spMk id="5" creationId="{E2629DC8-C6E7-4D21-A3EA-D754FB5D0999}"/>
          </ac:spMkLst>
        </pc:spChg>
        <pc:spChg chg="add mod">
          <ac:chgData name="庞 垚夫" userId="0f0109ef91b7223a" providerId="LiveId" clId="{8F7C633B-819A-4BCD-9BC2-7AE80B713A2E}" dt="2020-11-26T06:26:59.187" v="3720" actId="1076"/>
          <ac:spMkLst>
            <pc:docMk/>
            <pc:sldMk cId="636235141" sldId="550"/>
            <ac:spMk id="16" creationId="{9E1CAEBF-1437-4FF9-A358-ADB7DB166429}"/>
          </ac:spMkLst>
        </pc:spChg>
        <pc:spChg chg="add mod">
          <ac:chgData name="庞 垚夫" userId="0f0109ef91b7223a" providerId="LiveId" clId="{8F7C633B-819A-4BCD-9BC2-7AE80B713A2E}" dt="2020-11-26T06:26:45.270" v="3718" actId="1076"/>
          <ac:spMkLst>
            <pc:docMk/>
            <pc:sldMk cId="636235141" sldId="550"/>
            <ac:spMk id="18" creationId="{994EBA96-12F8-41AB-9B92-FCD858DE5785}"/>
          </ac:spMkLst>
        </pc:spChg>
        <pc:picChg chg="add del mod">
          <ac:chgData name="庞 垚夫" userId="0f0109ef91b7223a" providerId="LiveId" clId="{8F7C633B-819A-4BCD-9BC2-7AE80B713A2E}" dt="2020-11-26T06:26:08.030" v="3713" actId="14100"/>
          <ac:picMkLst>
            <pc:docMk/>
            <pc:sldMk cId="636235141" sldId="550"/>
            <ac:picMk id="95234" creationId="{65A95759-4635-4F25-8074-B3E0CC3829FD}"/>
          </ac:picMkLst>
        </pc:picChg>
        <pc:inkChg chg="add del">
          <ac:chgData name="庞 垚夫" userId="0f0109ef91b7223a" providerId="LiveId" clId="{8F7C633B-819A-4BCD-9BC2-7AE80B713A2E}" dt="2020-11-26T07:26:52.814" v="4015"/>
          <ac:inkMkLst>
            <pc:docMk/>
            <pc:sldMk cId="636235141" sldId="550"/>
            <ac:inkMk id="7" creationId="{6813F4AB-65C0-4218-A36F-3CADEE916DB7}"/>
          </ac:inkMkLst>
        </pc:inkChg>
        <pc:inkChg chg="add del">
          <ac:chgData name="庞 垚夫" userId="0f0109ef91b7223a" providerId="LiveId" clId="{8F7C633B-819A-4BCD-9BC2-7AE80B713A2E}" dt="2020-11-26T07:26:52.814" v="4014"/>
          <ac:inkMkLst>
            <pc:docMk/>
            <pc:sldMk cId="636235141" sldId="550"/>
            <ac:inkMk id="8" creationId="{25751BBC-BB7F-4751-8B3B-7EE005924589}"/>
          </ac:inkMkLst>
        </pc:inkChg>
        <pc:inkChg chg="add del">
          <ac:chgData name="庞 垚夫" userId="0f0109ef91b7223a" providerId="LiveId" clId="{8F7C633B-819A-4BCD-9BC2-7AE80B713A2E}" dt="2020-11-26T07:26:52.815" v="4017"/>
          <ac:inkMkLst>
            <pc:docMk/>
            <pc:sldMk cId="636235141" sldId="550"/>
            <ac:inkMk id="9" creationId="{570F92D9-D812-4A83-B29E-81BA047A04CE}"/>
          </ac:inkMkLst>
        </pc:inkChg>
        <pc:inkChg chg="add del">
          <ac:chgData name="庞 垚夫" userId="0f0109ef91b7223a" providerId="LiveId" clId="{8F7C633B-819A-4BCD-9BC2-7AE80B713A2E}" dt="2020-11-26T07:26:52.814" v="4016"/>
          <ac:inkMkLst>
            <pc:docMk/>
            <pc:sldMk cId="636235141" sldId="550"/>
            <ac:inkMk id="10" creationId="{D1FFD3B6-505D-4965-B307-D52FE26118A0}"/>
          </ac:inkMkLst>
        </pc:inkChg>
        <pc:inkChg chg="add del">
          <ac:chgData name="庞 垚夫" userId="0f0109ef91b7223a" providerId="LiveId" clId="{8F7C633B-819A-4BCD-9BC2-7AE80B713A2E}" dt="2020-11-26T07:26:52.813" v="4013"/>
          <ac:inkMkLst>
            <pc:docMk/>
            <pc:sldMk cId="636235141" sldId="550"/>
            <ac:inkMk id="11" creationId="{81F7E778-DD4A-4180-BB30-558B9191436A}"/>
          </ac:inkMkLst>
        </pc:inkChg>
        <pc:inkChg chg="add del">
          <ac:chgData name="庞 垚夫" userId="0f0109ef91b7223a" providerId="LiveId" clId="{8F7C633B-819A-4BCD-9BC2-7AE80B713A2E}" dt="2020-11-25T09:29:39.530" v="3208"/>
          <ac:inkMkLst>
            <pc:docMk/>
            <pc:sldMk cId="636235141" sldId="550"/>
            <ac:inkMk id="12" creationId="{61D8F353-4D97-4A3F-B14C-411C4B1DAF8C}"/>
          </ac:inkMkLst>
        </pc:inkChg>
        <pc:inkChg chg="add del">
          <ac:chgData name="庞 垚夫" userId="0f0109ef91b7223a" providerId="LiveId" clId="{8F7C633B-819A-4BCD-9BC2-7AE80B713A2E}" dt="2020-11-25T09:29:38.954" v="3207"/>
          <ac:inkMkLst>
            <pc:docMk/>
            <pc:sldMk cId="636235141" sldId="550"/>
            <ac:inkMk id="13" creationId="{790C7206-765B-48E4-BD65-708572257E1F}"/>
          </ac:inkMkLst>
        </pc:inkChg>
        <pc:inkChg chg="add">
          <ac:chgData name="庞 垚夫" userId="0f0109ef91b7223a" providerId="LiveId" clId="{8F7C633B-819A-4BCD-9BC2-7AE80B713A2E}" dt="2020-11-26T07:27:23.092" v="4018" actId="9405"/>
          <ac:inkMkLst>
            <pc:docMk/>
            <pc:sldMk cId="636235141" sldId="550"/>
            <ac:inkMk id="17" creationId="{1D99FD17-81E7-45BA-867B-CE83A8CB22FE}"/>
          </ac:inkMkLst>
        </pc:inkChg>
        <pc:inkChg chg="add">
          <ac:chgData name="庞 垚夫" userId="0f0109ef91b7223a" providerId="LiveId" clId="{8F7C633B-819A-4BCD-9BC2-7AE80B713A2E}" dt="2020-11-26T07:27:35.332" v="4019" actId="9405"/>
          <ac:inkMkLst>
            <pc:docMk/>
            <pc:sldMk cId="636235141" sldId="550"/>
            <ac:inkMk id="19" creationId="{6EA49E17-2923-492B-82C3-6B1F8C2A7A3F}"/>
          </ac:inkMkLst>
        </pc:inkChg>
        <pc:inkChg chg="add">
          <ac:chgData name="庞 垚夫" userId="0f0109ef91b7223a" providerId="LiveId" clId="{8F7C633B-819A-4BCD-9BC2-7AE80B713A2E}" dt="2020-11-26T07:32:53.734" v="4032" actId="9405"/>
          <ac:inkMkLst>
            <pc:docMk/>
            <pc:sldMk cId="636235141" sldId="550"/>
            <ac:inkMk id="20" creationId="{DC196D7B-44D2-4FE7-BA08-5D14D746C906}"/>
          </ac:inkMkLst>
        </pc:inkChg>
        <pc:inkChg chg="add">
          <ac:chgData name="庞 垚夫" userId="0f0109ef91b7223a" providerId="LiveId" clId="{8F7C633B-819A-4BCD-9BC2-7AE80B713A2E}" dt="2020-11-26T07:33:01.357" v="4033" actId="9405"/>
          <ac:inkMkLst>
            <pc:docMk/>
            <pc:sldMk cId="636235141" sldId="550"/>
            <ac:inkMk id="21" creationId="{1BBB8158-8D44-4472-B932-636DEDEBA9C1}"/>
          </ac:inkMkLst>
        </pc:inkChg>
      </pc:sldChg>
      <pc:sldChg chg="addSp modSp add mod">
        <pc:chgData name="庞 垚夫" userId="0f0109ef91b7223a" providerId="LiveId" clId="{8F7C633B-819A-4BCD-9BC2-7AE80B713A2E}" dt="2020-11-26T07:12:59.828" v="3971" actId="9405"/>
        <pc:sldMkLst>
          <pc:docMk/>
          <pc:sldMk cId="3108822776" sldId="551"/>
        </pc:sldMkLst>
        <pc:spChg chg="add">
          <ac:chgData name="庞 垚夫" userId="0f0109ef91b7223a" providerId="LiveId" clId="{8F7C633B-819A-4BCD-9BC2-7AE80B713A2E}" dt="2020-11-26T05:37:59.614" v="3488" actId="22"/>
          <ac:spMkLst>
            <pc:docMk/>
            <pc:sldMk cId="3108822776" sldId="551"/>
            <ac:spMk id="2" creationId="{358DF9FC-7969-423E-B542-E37F43156140}"/>
          </ac:spMkLst>
        </pc:spChg>
        <pc:spChg chg="add">
          <ac:chgData name="庞 垚夫" userId="0f0109ef91b7223a" providerId="LiveId" clId="{8F7C633B-819A-4BCD-9BC2-7AE80B713A2E}" dt="2020-11-26T05:38:07.738" v="3489" actId="22"/>
          <ac:spMkLst>
            <pc:docMk/>
            <pc:sldMk cId="3108822776" sldId="551"/>
            <ac:spMk id="4" creationId="{B7390195-DF5F-4A61-9E2C-EBB317360787}"/>
          </ac:spMkLst>
        </pc:spChg>
        <pc:spChg chg="add mod">
          <ac:chgData name="庞 垚夫" userId="0f0109ef91b7223a" providerId="LiveId" clId="{8F7C633B-819A-4BCD-9BC2-7AE80B713A2E}" dt="2020-11-26T07:00:10.594" v="3901" actId="20577"/>
          <ac:spMkLst>
            <pc:docMk/>
            <pc:sldMk cId="3108822776" sldId="551"/>
            <ac:spMk id="6" creationId="{AF909F29-8B1D-469C-8F7C-2F60A728D22A}"/>
          </ac:spMkLst>
        </pc:spChg>
        <pc:spChg chg="add mod">
          <ac:chgData name="庞 垚夫" userId="0f0109ef91b7223a" providerId="LiveId" clId="{8F7C633B-819A-4BCD-9BC2-7AE80B713A2E}" dt="2020-11-26T05:40:16.991" v="3544" actId="1076"/>
          <ac:spMkLst>
            <pc:docMk/>
            <pc:sldMk cId="3108822776" sldId="551"/>
            <ac:spMk id="8" creationId="{D878D5E9-E880-435B-A4F2-B1E1CF3DE3D1}"/>
          </ac:spMkLst>
        </pc:spChg>
        <pc:spChg chg="add mod">
          <ac:chgData name="庞 垚夫" userId="0f0109ef91b7223a" providerId="LiveId" clId="{8F7C633B-819A-4BCD-9BC2-7AE80B713A2E}" dt="2020-11-26T07:00:58.064" v="3902" actId="2711"/>
          <ac:spMkLst>
            <pc:docMk/>
            <pc:sldMk cId="3108822776" sldId="551"/>
            <ac:spMk id="12" creationId="{75699181-1439-4942-A7C6-B620F3445740}"/>
          </ac:spMkLst>
        </pc:spChg>
        <pc:picChg chg="add mod">
          <ac:chgData name="庞 垚夫" userId="0f0109ef91b7223a" providerId="LiveId" clId="{8F7C633B-819A-4BCD-9BC2-7AE80B713A2E}" dt="2020-11-25T09:33:15.554" v="3261" actId="14100"/>
          <ac:picMkLst>
            <pc:docMk/>
            <pc:sldMk cId="3108822776" sldId="551"/>
            <ac:picMk id="96258" creationId="{B4DADB1C-BBD5-4705-BCD7-AF87F48FEFAF}"/>
          </ac:picMkLst>
        </pc:picChg>
        <pc:inkChg chg="add">
          <ac:chgData name="庞 垚夫" userId="0f0109ef91b7223a" providerId="LiveId" clId="{8F7C633B-819A-4BCD-9BC2-7AE80B713A2E}" dt="2020-11-26T07:12:34.887" v="3967" actId="9405"/>
          <ac:inkMkLst>
            <pc:docMk/>
            <pc:sldMk cId="3108822776" sldId="551"/>
            <ac:inkMk id="11" creationId="{BE7D2CC5-F919-4840-A1B6-2EC18F7F944E}"/>
          </ac:inkMkLst>
        </pc:inkChg>
        <pc:inkChg chg="add">
          <ac:chgData name="庞 垚夫" userId="0f0109ef91b7223a" providerId="LiveId" clId="{8F7C633B-819A-4BCD-9BC2-7AE80B713A2E}" dt="2020-11-26T07:12:40.375" v="3968" actId="9405"/>
          <ac:inkMkLst>
            <pc:docMk/>
            <pc:sldMk cId="3108822776" sldId="551"/>
            <ac:inkMk id="13" creationId="{848A427C-DE8A-4F01-9E6E-6338BC8DFA80}"/>
          </ac:inkMkLst>
        </pc:inkChg>
        <pc:inkChg chg="add">
          <ac:chgData name="庞 垚夫" userId="0f0109ef91b7223a" providerId="LiveId" clId="{8F7C633B-819A-4BCD-9BC2-7AE80B713A2E}" dt="2020-11-26T07:12:45.826" v="3969" actId="9405"/>
          <ac:inkMkLst>
            <pc:docMk/>
            <pc:sldMk cId="3108822776" sldId="551"/>
            <ac:inkMk id="14" creationId="{D5890736-429F-4C67-8471-F6C7787489DF}"/>
          </ac:inkMkLst>
        </pc:inkChg>
        <pc:inkChg chg="add">
          <ac:chgData name="庞 垚夫" userId="0f0109ef91b7223a" providerId="LiveId" clId="{8F7C633B-819A-4BCD-9BC2-7AE80B713A2E}" dt="2020-11-26T07:12:51.202" v="3970" actId="9405"/>
          <ac:inkMkLst>
            <pc:docMk/>
            <pc:sldMk cId="3108822776" sldId="551"/>
            <ac:inkMk id="15" creationId="{64A10F89-D6C6-4A9E-9D3A-5D8B3A3787EE}"/>
          </ac:inkMkLst>
        </pc:inkChg>
        <pc:inkChg chg="add">
          <ac:chgData name="庞 垚夫" userId="0f0109ef91b7223a" providerId="LiveId" clId="{8F7C633B-819A-4BCD-9BC2-7AE80B713A2E}" dt="2020-11-26T07:12:59.828" v="3971" actId="9405"/>
          <ac:inkMkLst>
            <pc:docMk/>
            <pc:sldMk cId="3108822776" sldId="551"/>
            <ac:inkMk id="16" creationId="{8FA3F9C3-4D00-4575-99CF-91422E09A7D5}"/>
          </ac:inkMkLst>
        </pc:inkChg>
      </pc:sldChg>
      <pc:sldChg chg="addSp modSp add mod">
        <pc:chgData name="庞 垚夫" userId="0f0109ef91b7223a" providerId="LiveId" clId="{8F7C633B-819A-4BCD-9BC2-7AE80B713A2E}" dt="2020-11-26T06:01:22.196" v="3594" actId="207"/>
        <pc:sldMkLst>
          <pc:docMk/>
          <pc:sldMk cId="4225778487" sldId="552"/>
        </pc:sldMkLst>
        <pc:spChg chg="add mod">
          <ac:chgData name="庞 垚夫" userId="0f0109ef91b7223a" providerId="LiveId" clId="{8F7C633B-819A-4BCD-9BC2-7AE80B713A2E}" dt="2020-11-26T06:01:22.196" v="3594" actId="207"/>
          <ac:spMkLst>
            <pc:docMk/>
            <pc:sldMk cId="4225778487" sldId="552"/>
            <ac:spMk id="4" creationId="{6E6CFA30-B05E-48E5-9DF6-7ED3903D1E00}"/>
          </ac:spMkLst>
        </pc:spChg>
        <pc:picChg chg="add mod">
          <ac:chgData name="庞 垚夫" userId="0f0109ef91b7223a" providerId="LiveId" clId="{8F7C633B-819A-4BCD-9BC2-7AE80B713A2E}" dt="2020-11-25T09:34:21.318" v="3267" actId="14100"/>
          <ac:picMkLst>
            <pc:docMk/>
            <pc:sldMk cId="4225778487" sldId="552"/>
            <ac:picMk id="97282" creationId="{0290D361-2132-459D-BE23-56D6E1AD2786}"/>
          </ac:picMkLst>
        </pc:picChg>
      </pc:sldChg>
      <pc:sldChg chg="addSp delSp modSp new mod">
        <pc:chgData name="庞 垚夫" userId="0f0109ef91b7223a" providerId="LiveId" clId="{8F7C633B-819A-4BCD-9BC2-7AE80B713A2E}" dt="2020-11-26T07:35:32.521" v="4047"/>
        <pc:sldMkLst>
          <pc:docMk/>
          <pc:sldMk cId="3668934207" sldId="553"/>
        </pc:sldMkLst>
        <pc:spChg chg="add mod">
          <ac:chgData name="庞 垚夫" userId="0f0109ef91b7223a" providerId="LiveId" clId="{8F7C633B-819A-4BCD-9BC2-7AE80B713A2E}" dt="2020-11-26T06:07:33.761" v="3640" actId="2711"/>
          <ac:spMkLst>
            <pc:docMk/>
            <pc:sldMk cId="3668934207" sldId="553"/>
            <ac:spMk id="4" creationId="{1089DDD4-2800-4942-80FB-CE74E9221CCD}"/>
          </ac:spMkLst>
        </pc:spChg>
        <pc:grpChg chg="del mod">
          <ac:chgData name="庞 垚夫" userId="0f0109ef91b7223a" providerId="LiveId" clId="{8F7C633B-819A-4BCD-9BC2-7AE80B713A2E}" dt="2020-11-26T07:25:00.353" v="4001"/>
          <ac:grpSpMkLst>
            <pc:docMk/>
            <pc:sldMk cId="3668934207" sldId="553"/>
            <ac:grpSpMk id="16" creationId="{2D94590E-001E-4CA3-A5C8-D54999338DC9}"/>
          </ac:grpSpMkLst>
        </pc:grpChg>
        <pc:grpChg chg="del mod">
          <ac:chgData name="庞 垚夫" userId="0f0109ef91b7223a" providerId="LiveId" clId="{8F7C633B-819A-4BCD-9BC2-7AE80B713A2E}" dt="2020-11-26T07:25:00.353" v="3999"/>
          <ac:grpSpMkLst>
            <pc:docMk/>
            <pc:sldMk cId="3668934207" sldId="553"/>
            <ac:grpSpMk id="20" creationId="{3F825F5C-9A89-42B3-ACAF-C04DCE4DD497}"/>
          </ac:grpSpMkLst>
        </pc:grpChg>
        <pc:grpChg chg="del mod">
          <ac:chgData name="庞 垚夫" userId="0f0109ef91b7223a" providerId="LiveId" clId="{8F7C633B-819A-4BCD-9BC2-7AE80B713A2E}" dt="2020-11-26T07:26:25.340" v="4011"/>
          <ac:grpSpMkLst>
            <pc:docMk/>
            <pc:sldMk cId="3668934207" sldId="553"/>
            <ac:grpSpMk id="28" creationId="{D168DDE2-667B-441D-B806-3B33176BA720}"/>
          </ac:grpSpMkLst>
        </pc:grpChg>
        <pc:grpChg chg="del mod">
          <ac:chgData name="庞 垚夫" userId="0f0109ef91b7223a" providerId="LiveId" clId="{8F7C633B-819A-4BCD-9BC2-7AE80B713A2E}" dt="2020-11-26T07:35:32.520" v="4043"/>
          <ac:grpSpMkLst>
            <pc:docMk/>
            <pc:sldMk cId="3668934207" sldId="553"/>
            <ac:grpSpMk id="30" creationId="{EF76700B-2947-47C0-9F4C-7130B7C9F98C}"/>
          </ac:grpSpMkLst>
        </pc:grpChg>
        <pc:picChg chg="add mod">
          <ac:chgData name="庞 垚夫" userId="0f0109ef91b7223a" providerId="LiveId" clId="{8F7C633B-819A-4BCD-9BC2-7AE80B713A2E}" dt="2020-11-25T09:35:47.306" v="3282" actId="14100"/>
          <ac:picMkLst>
            <pc:docMk/>
            <pc:sldMk cId="3668934207" sldId="553"/>
            <ac:picMk id="98306" creationId="{761FDA31-F96E-42A4-B947-01235CB4D829}"/>
          </ac:picMkLst>
        </pc:picChg>
        <pc:inkChg chg="add">
          <ac:chgData name="庞 垚夫" userId="0f0109ef91b7223a" providerId="LiveId" clId="{8F7C633B-819A-4BCD-9BC2-7AE80B713A2E}" dt="2020-11-26T07:21:37.080" v="3972" actId="9405"/>
          <ac:inkMkLst>
            <pc:docMk/>
            <pc:sldMk cId="3668934207" sldId="553"/>
            <ac:inkMk id="3" creationId="{A0BFFFBC-2003-49B9-9F41-39749501CEEC}"/>
          </ac:inkMkLst>
        </pc:inkChg>
        <pc:inkChg chg="add del">
          <ac:chgData name="庞 垚夫" userId="0f0109ef91b7223a" providerId="LiveId" clId="{8F7C633B-819A-4BCD-9BC2-7AE80B713A2E}" dt="2020-11-26T07:21:57.006" v="3974"/>
          <ac:inkMkLst>
            <pc:docMk/>
            <pc:sldMk cId="3668934207" sldId="553"/>
            <ac:inkMk id="5" creationId="{585B0274-679C-4438-B57C-CC696BEC2C3C}"/>
          </ac:inkMkLst>
        </pc:inkChg>
        <pc:inkChg chg="add del">
          <ac:chgData name="庞 垚夫" userId="0f0109ef91b7223a" providerId="LiveId" clId="{8F7C633B-819A-4BCD-9BC2-7AE80B713A2E}" dt="2020-11-26T07:22:15.510" v="3978"/>
          <ac:inkMkLst>
            <pc:docMk/>
            <pc:sldMk cId="3668934207" sldId="553"/>
            <ac:inkMk id="6" creationId="{4B1F8B26-244D-4390-A2DC-1C802F4D0569}"/>
          </ac:inkMkLst>
        </pc:inkChg>
        <pc:inkChg chg="add del">
          <ac:chgData name="庞 垚夫" userId="0f0109ef91b7223a" providerId="LiveId" clId="{8F7C633B-819A-4BCD-9BC2-7AE80B713A2E}" dt="2020-11-26T07:22:14.428" v="3977"/>
          <ac:inkMkLst>
            <pc:docMk/>
            <pc:sldMk cId="3668934207" sldId="553"/>
            <ac:inkMk id="7" creationId="{A7F3793A-6B0D-4828-BDC8-5AD9D7D6DD84}"/>
          </ac:inkMkLst>
        </pc:inkChg>
        <pc:inkChg chg="add del">
          <ac:chgData name="庞 垚夫" userId="0f0109ef91b7223a" providerId="LiveId" clId="{8F7C633B-819A-4BCD-9BC2-7AE80B713A2E}" dt="2020-11-26T07:23:53.614" v="3984"/>
          <ac:inkMkLst>
            <pc:docMk/>
            <pc:sldMk cId="3668934207" sldId="553"/>
            <ac:inkMk id="8" creationId="{C8247433-5209-4B1F-A93C-5B7043AC0A4D}"/>
          </ac:inkMkLst>
        </pc:inkChg>
        <pc:inkChg chg="add del">
          <ac:chgData name="庞 垚夫" userId="0f0109ef91b7223a" providerId="LiveId" clId="{8F7C633B-819A-4BCD-9BC2-7AE80B713A2E}" dt="2020-11-26T07:23:53.614" v="3983"/>
          <ac:inkMkLst>
            <pc:docMk/>
            <pc:sldMk cId="3668934207" sldId="553"/>
            <ac:inkMk id="9" creationId="{505E37D3-557E-4DEA-AC0B-1A413D5C083F}"/>
          </ac:inkMkLst>
        </pc:inkChg>
        <pc:inkChg chg="add del">
          <ac:chgData name="庞 垚夫" userId="0f0109ef91b7223a" providerId="LiveId" clId="{8F7C633B-819A-4BCD-9BC2-7AE80B713A2E}" dt="2020-11-26T07:23:56.415" v="3986"/>
          <ac:inkMkLst>
            <pc:docMk/>
            <pc:sldMk cId="3668934207" sldId="553"/>
            <ac:inkMk id="10" creationId="{5E4F1915-32ED-402F-8293-480360908699}"/>
          </ac:inkMkLst>
        </pc:inkChg>
        <pc:inkChg chg="add del">
          <ac:chgData name="庞 垚夫" userId="0f0109ef91b7223a" providerId="LiveId" clId="{8F7C633B-819A-4BCD-9BC2-7AE80B713A2E}" dt="2020-11-26T07:23:54.838" v="3985"/>
          <ac:inkMkLst>
            <pc:docMk/>
            <pc:sldMk cId="3668934207" sldId="553"/>
            <ac:inkMk id="11" creationId="{AAE505BB-CC17-474C-9067-B1E1AD4CBF76}"/>
          </ac:inkMkLst>
        </pc:inkChg>
        <pc:inkChg chg="add del mod">
          <ac:chgData name="庞 垚夫" userId="0f0109ef91b7223a" providerId="LiveId" clId="{8F7C633B-819A-4BCD-9BC2-7AE80B713A2E}" dt="2020-11-26T07:25:00.353" v="4001"/>
          <ac:inkMkLst>
            <pc:docMk/>
            <pc:sldMk cId="3668934207" sldId="553"/>
            <ac:inkMk id="12" creationId="{69CB427A-30E2-4D22-B1AA-F06227D8045C}"/>
          </ac:inkMkLst>
        </pc:inkChg>
        <pc:inkChg chg="add del mod">
          <ac:chgData name="庞 垚夫" userId="0f0109ef91b7223a" providerId="LiveId" clId="{8F7C633B-819A-4BCD-9BC2-7AE80B713A2E}" dt="2020-11-26T07:25:00.345" v="3997"/>
          <ac:inkMkLst>
            <pc:docMk/>
            <pc:sldMk cId="3668934207" sldId="553"/>
            <ac:inkMk id="13" creationId="{161BCD27-F151-43D2-A185-168378D4291F}"/>
          </ac:inkMkLst>
        </pc:inkChg>
        <pc:inkChg chg="add mod">
          <ac:chgData name="庞 垚夫" userId="0f0109ef91b7223a" providerId="LiveId" clId="{8F7C633B-819A-4BCD-9BC2-7AE80B713A2E}" dt="2020-11-26T07:25:00.353" v="4001"/>
          <ac:inkMkLst>
            <pc:docMk/>
            <pc:sldMk cId="3668934207" sldId="553"/>
            <ac:inkMk id="14" creationId="{EB95BB6C-B394-4281-8411-A17F0ADE731A}"/>
          </ac:inkMkLst>
        </pc:inkChg>
        <pc:inkChg chg="add del mod">
          <ac:chgData name="庞 垚夫" userId="0f0109ef91b7223a" providerId="LiveId" clId="{8F7C633B-819A-4BCD-9BC2-7AE80B713A2E}" dt="2020-11-26T07:25:00.345" v="3998"/>
          <ac:inkMkLst>
            <pc:docMk/>
            <pc:sldMk cId="3668934207" sldId="553"/>
            <ac:inkMk id="15" creationId="{2FF92CC0-B9E0-49B9-BA03-2BCAAA9A4294}"/>
          </ac:inkMkLst>
        </pc:inkChg>
        <pc:inkChg chg="add">
          <ac:chgData name="庞 垚夫" userId="0f0109ef91b7223a" providerId="LiveId" clId="{8F7C633B-819A-4BCD-9BC2-7AE80B713A2E}" dt="2020-11-26T07:24:54.362" v="3993" actId="9405"/>
          <ac:inkMkLst>
            <pc:docMk/>
            <pc:sldMk cId="3668934207" sldId="553"/>
            <ac:inkMk id="17" creationId="{846E552B-08F5-478E-B25D-1C2D75C83B84}"/>
          </ac:inkMkLst>
        </pc:inkChg>
        <pc:inkChg chg="add del mod">
          <ac:chgData name="庞 垚夫" userId="0f0109ef91b7223a" providerId="LiveId" clId="{8F7C633B-819A-4BCD-9BC2-7AE80B713A2E}" dt="2020-11-26T07:25:00.353" v="4000"/>
          <ac:inkMkLst>
            <pc:docMk/>
            <pc:sldMk cId="3668934207" sldId="553"/>
            <ac:inkMk id="18" creationId="{8C43CBE2-0EAC-451A-BFCA-B141BC4980F7}"/>
          </ac:inkMkLst>
        </pc:inkChg>
        <pc:inkChg chg="add del mod">
          <ac:chgData name="庞 垚夫" userId="0f0109ef91b7223a" providerId="LiveId" clId="{8F7C633B-819A-4BCD-9BC2-7AE80B713A2E}" dt="2020-11-26T07:25:00.353" v="3999"/>
          <ac:inkMkLst>
            <pc:docMk/>
            <pc:sldMk cId="3668934207" sldId="553"/>
            <ac:inkMk id="19" creationId="{2EE7D31D-5135-46ED-8487-2E2DCBE4A042}"/>
          </ac:inkMkLst>
        </pc:inkChg>
        <pc:inkChg chg="add del">
          <ac:chgData name="庞 垚夫" userId="0f0109ef91b7223a" providerId="LiveId" clId="{8F7C633B-819A-4BCD-9BC2-7AE80B713A2E}" dt="2020-11-26T07:35:27.955" v="4038"/>
          <ac:inkMkLst>
            <pc:docMk/>
            <pc:sldMk cId="3668934207" sldId="553"/>
            <ac:inkMk id="21" creationId="{66728743-D440-4017-8F5C-897DCBEC6413}"/>
          </ac:inkMkLst>
        </pc:inkChg>
        <pc:inkChg chg="add del">
          <ac:chgData name="庞 垚夫" userId="0f0109ef91b7223a" providerId="LiveId" clId="{8F7C633B-819A-4BCD-9BC2-7AE80B713A2E}" dt="2020-11-26T07:35:32.520" v="4044"/>
          <ac:inkMkLst>
            <pc:docMk/>
            <pc:sldMk cId="3668934207" sldId="553"/>
            <ac:inkMk id="22" creationId="{FA3C087F-53CB-476A-8E1D-A7F643C36BA4}"/>
          </ac:inkMkLst>
        </pc:inkChg>
        <pc:inkChg chg="add del">
          <ac:chgData name="庞 垚夫" userId="0f0109ef91b7223a" providerId="LiveId" clId="{8F7C633B-819A-4BCD-9BC2-7AE80B713A2E}" dt="2020-11-26T07:35:32.521" v="4046"/>
          <ac:inkMkLst>
            <pc:docMk/>
            <pc:sldMk cId="3668934207" sldId="553"/>
            <ac:inkMk id="23" creationId="{C18EE6B3-0EB9-4D78-9B4E-3E03CEEFA795}"/>
          </ac:inkMkLst>
        </pc:inkChg>
        <pc:inkChg chg="add del">
          <ac:chgData name="庞 垚夫" userId="0f0109ef91b7223a" providerId="LiveId" clId="{8F7C633B-819A-4BCD-9BC2-7AE80B713A2E}" dt="2020-11-26T07:35:32.521" v="4047"/>
          <ac:inkMkLst>
            <pc:docMk/>
            <pc:sldMk cId="3668934207" sldId="553"/>
            <ac:inkMk id="24" creationId="{9D771A2B-E13B-42D4-84FC-851A8905AED4}"/>
          </ac:inkMkLst>
        </pc:inkChg>
        <pc:inkChg chg="add del">
          <ac:chgData name="庞 垚夫" userId="0f0109ef91b7223a" providerId="LiveId" clId="{8F7C633B-819A-4BCD-9BC2-7AE80B713A2E}" dt="2020-11-26T07:35:27.957" v="4040"/>
          <ac:inkMkLst>
            <pc:docMk/>
            <pc:sldMk cId="3668934207" sldId="553"/>
            <ac:inkMk id="25" creationId="{115E5BA6-948A-4420-89BC-6F945ED21C6D}"/>
          </ac:inkMkLst>
        </pc:inkChg>
        <pc:inkChg chg="add del mod">
          <ac:chgData name="庞 垚夫" userId="0f0109ef91b7223a" providerId="LiveId" clId="{8F7C633B-819A-4BCD-9BC2-7AE80B713A2E}" dt="2020-11-26T07:35:32.519" v="4041"/>
          <ac:inkMkLst>
            <pc:docMk/>
            <pc:sldMk cId="3668934207" sldId="553"/>
            <ac:inkMk id="26" creationId="{396A6310-CDFF-4C9F-A2E7-3AC22DF9BB0E}"/>
          </ac:inkMkLst>
        </pc:inkChg>
        <pc:inkChg chg="add del mod">
          <ac:chgData name="庞 垚夫" userId="0f0109ef91b7223a" providerId="LiveId" clId="{8F7C633B-819A-4BCD-9BC2-7AE80B713A2E}" dt="2020-11-26T07:35:32.521" v="4045"/>
          <ac:inkMkLst>
            <pc:docMk/>
            <pc:sldMk cId="3668934207" sldId="553"/>
            <ac:inkMk id="27" creationId="{4E1CB092-1E4C-4CA9-9B96-DB32EE07B280}"/>
          </ac:inkMkLst>
        </pc:inkChg>
        <pc:inkChg chg="add del mod">
          <ac:chgData name="庞 垚夫" userId="0f0109ef91b7223a" providerId="LiveId" clId="{8F7C633B-819A-4BCD-9BC2-7AE80B713A2E}" dt="2020-11-26T07:35:32.520" v="4043"/>
          <ac:inkMkLst>
            <pc:docMk/>
            <pc:sldMk cId="3668934207" sldId="553"/>
            <ac:inkMk id="29" creationId="{B5385761-3906-4B86-ADC4-9CDF2EA69213}"/>
          </ac:inkMkLst>
        </pc:inkChg>
        <pc:inkChg chg="add del">
          <ac:chgData name="庞 垚夫" userId="0f0109ef91b7223a" providerId="LiveId" clId="{8F7C633B-819A-4BCD-9BC2-7AE80B713A2E}" dt="2020-11-26T07:35:32.520" v="4042"/>
          <ac:inkMkLst>
            <pc:docMk/>
            <pc:sldMk cId="3668934207" sldId="553"/>
            <ac:inkMk id="31" creationId="{A1F1589F-B84D-4914-B8B3-86F8FDCA733A}"/>
          </ac:inkMkLst>
        </pc:inkChg>
        <pc:inkChg chg="add del">
          <ac:chgData name="庞 垚夫" userId="0f0109ef91b7223a" providerId="LiveId" clId="{8F7C633B-819A-4BCD-9BC2-7AE80B713A2E}" dt="2020-11-26T07:35:27.957" v="4039"/>
          <ac:inkMkLst>
            <pc:docMk/>
            <pc:sldMk cId="3668934207" sldId="553"/>
            <ac:inkMk id="32" creationId="{E19B0556-BA97-4FA8-8A81-7C76EA763BD8}"/>
          </ac:inkMkLst>
        </pc:inkChg>
      </pc:sldChg>
      <pc:sldChg chg="addSp delSp modSp add mod">
        <pc:chgData name="庞 垚夫" userId="0f0109ef91b7223a" providerId="LiveId" clId="{8F7C633B-819A-4BCD-9BC2-7AE80B713A2E}" dt="2020-11-26T07:34:34.894" v="4035" actId="9405"/>
        <pc:sldMkLst>
          <pc:docMk/>
          <pc:sldMk cId="1503784503" sldId="554"/>
        </pc:sldMkLst>
        <pc:spChg chg="add del mod">
          <ac:chgData name="庞 垚夫" userId="0f0109ef91b7223a" providerId="LiveId" clId="{8F7C633B-819A-4BCD-9BC2-7AE80B713A2E}" dt="2020-11-25T09:46:32.725" v="3336" actId="21"/>
          <ac:spMkLst>
            <pc:docMk/>
            <pc:sldMk cId="1503784503" sldId="554"/>
            <ac:spMk id="2" creationId="{E29BEAB9-21BF-46E9-B5D4-47EA0EE557AC}"/>
          </ac:spMkLst>
        </pc:spChg>
        <pc:spChg chg="add mod">
          <ac:chgData name="庞 垚夫" userId="0f0109ef91b7223a" providerId="LiveId" clId="{8F7C633B-819A-4BCD-9BC2-7AE80B713A2E}" dt="2020-11-26T06:03:24.928" v="3599" actId="207"/>
          <ac:spMkLst>
            <pc:docMk/>
            <pc:sldMk cId="1503784503" sldId="554"/>
            <ac:spMk id="8" creationId="{3866BFE7-558D-4D7B-9948-520D5A5773AC}"/>
          </ac:spMkLst>
        </pc:spChg>
        <pc:spChg chg="add del mod">
          <ac:chgData name="庞 垚夫" userId="0f0109ef91b7223a" providerId="LiveId" clId="{8F7C633B-819A-4BCD-9BC2-7AE80B713A2E}" dt="2020-11-25T09:50:09.955" v="3370" actId="21"/>
          <ac:spMkLst>
            <pc:docMk/>
            <pc:sldMk cId="1503784503" sldId="554"/>
            <ac:spMk id="9" creationId="{798070BE-BF9D-43DB-945B-0144928230B4}"/>
          </ac:spMkLst>
        </pc:spChg>
        <pc:spChg chg="add mod">
          <ac:chgData name="庞 垚夫" userId="0f0109ef91b7223a" providerId="LiveId" clId="{8F7C633B-819A-4BCD-9BC2-7AE80B713A2E}" dt="2020-11-26T06:04:46.720" v="3626" actId="20577"/>
          <ac:spMkLst>
            <pc:docMk/>
            <pc:sldMk cId="1503784503" sldId="554"/>
            <ac:spMk id="12" creationId="{E9E8804A-57FD-472D-9D9D-25DA66122522}"/>
          </ac:spMkLst>
        </pc:spChg>
        <pc:picChg chg="add mod">
          <ac:chgData name="庞 垚夫" userId="0f0109ef91b7223a" providerId="LiveId" clId="{8F7C633B-819A-4BCD-9BC2-7AE80B713A2E}" dt="2020-11-25T09:49:49.866" v="3366" actId="1076"/>
          <ac:picMkLst>
            <pc:docMk/>
            <pc:sldMk cId="1503784503" sldId="554"/>
            <ac:picMk id="99330" creationId="{BC2E57A7-376C-4405-AD71-8AC30045065C}"/>
          </ac:picMkLst>
        </pc:picChg>
        <pc:inkChg chg="add del">
          <ac:chgData name="庞 垚夫" userId="0f0109ef91b7223a" providerId="LiveId" clId="{8F7C633B-819A-4BCD-9BC2-7AE80B713A2E}" dt="2020-11-25T09:45:55.810" v="3331"/>
          <ac:inkMkLst>
            <pc:docMk/>
            <pc:sldMk cId="1503784503" sldId="554"/>
            <ac:inkMk id="3" creationId="{194802E3-B445-4F87-B622-6114BD93A912}"/>
          </ac:inkMkLst>
        </pc:inkChg>
        <pc:inkChg chg="add del">
          <ac:chgData name="庞 垚夫" userId="0f0109ef91b7223a" providerId="LiveId" clId="{8F7C633B-819A-4BCD-9BC2-7AE80B713A2E}" dt="2020-11-25T09:45:55.810" v="3332"/>
          <ac:inkMkLst>
            <pc:docMk/>
            <pc:sldMk cId="1503784503" sldId="554"/>
            <ac:inkMk id="4" creationId="{339A48AC-9470-4C3C-940A-7D9B70EC82A1}"/>
          </ac:inkMkLst>
        </pc:inkChg>
        <pc:inkChg chg="add del">
          <ac:chgData name="庞 垚夫" userId="0f0109ef91b7223a" providerId="LiveId" clId="{8F7C633B-819A-4BCD-9BC2-7AE80B713A2E}" dt="2020-11-25T09:45:55.810" v="3333"/>
          <ac:inkMkLst>
            <pc:docMk/>
            <pc:sldMk cId="1503784503" sldId="554"/>
            <ac:inkMk id="5" creationId="{B1D5125B-E15E-436D-AFB4-89D94E04F22D}"/>
          </ac:inkMkLst>
        </pc:inkChg>
        <pc:inkChg chg="add del">
          <ac:chgData name="庞 垚夫" userId="0f0109ef91b7223a" providerId="LiveId" clId="{8F7C633B-819A-4BCD-9BC2-7AE80B713A2E}" dt="2020-11-25T09:46:57.060" v="3340"/>
          <ac:inkMkLst>
            <pc:docMk/>
            <pc:sldMk cId="1503784503" sldId="554"/>
            <ac:inkMk id="6" creationId="{05DC548A-4B86-47A3-85C0-61EFAA44B1B7}"/>
          </ac:inkMkLst>
        </pc:inkChg>
        <pc:inkChg chg="add del">
          <ac:chgData name="庞 垚夫" userId="0f0109ef91b7223a" providerId="LiveId" clId="{8F7C633B-819A-4BCD-9BC2-7AE80B713A2E}" dt="2020-11-25T09:46:37.445" v="3337"/>
          <ac:inkMkLst>
            <pc:docMk/>
            <pc:sldMk cId="1503784503" sldId="554"/>
            <ac:inkMk id="7" creationId="{E11222E6-67C8-4B30-9FDC-2F6EEB19F722}"/>
          </ac:inkMkLst>
        </pc:inkChg>
        <pc:inkChg chg="add">
          <ac:chgData name="庞 垚夫" userId="0f0109ef91b7223a" providerId="LiveId" clId="{8F7C633B-819A-4BCD-9BC2-7AE80B713A2E}" dt="2020-11-26T07:28:29.365" v="4020" actId="9405"/>
          <ac:inkMkLst>
            <pc:docMk/>
            <pc:sldMk cId="1503784503" sldId="554"/>
            <ac:inkMk id="11" creationId="{44631C3B-C808-4095-B0C3-E3355CDF139E}"/>
          </ac:inkMkLst>
        </pc:inkChg>
        <pc:inkChg chg="add">
          <ac:chgData name="庞 垚夫" userId="0f0109ef91b7223a" providerId="LiveId" clId="{8F7C633B-819A-4BCD-9BC2-7AE80B713A2E}" dt="2020-11-26T07:28:42.185" v="4021" actId="9405"/>
          <ac:inkMkLst>
            <pc:docMk/>
            <pc:sldMk cId="1503784503" sldId="554"/>
            <ac:inkMk id="13" creationId="{1F50DCE1-76D6-411E-94F4-5429B8675D96}"/>
          </ac:inkMkLst>
        </pc:inkChg>
        <pc:inkChg chg="add">
          <ac:chgData name="庞 垚夫" userId="0f0109ef91b7223a" providerId="LiveId" clId="{8F7C633B-819A-4BCD-9BC2-7AE80B713A2E}" dt="2020-11-26T07:34:34.894" v="4035" actId="9405"/>
          <ac:inkMkLst>
            <pc:docMk/>
            <pc:sldMk cId="1503784503" sldId="554"/>
            <ac:inkMk id="14" creationId="{7B6F8ED9-4128-4093-B195-FAD14A65F6B6}"/>
          </ac:inkMkLst>
        </pc:inkChg>
      </pc:sldChg>
      <pc:sldChg chg="addSp delSp modSp add mod">
        <pc:chgData name="庞 垚夫" userId="0f0109ef91b7223a" providerId="LiveId" clId="{8F7C633B-819A-4BCD-9BC2-7AE80B713A2E}" dt="2020-11-26T07:31:40.716" v="4031" actId="9405"/>
        <pc:sldMkLst>
          <pc:docMk/>
          <pc:sldMk cId="1750756530" sldId="555"/>
        </pc:sldMkLst>
        <pc:picChg chg="add del mod">
          <ac:chgData name="庞 垚夫" userId="0f0109ef91b7223a" providerId="LiveId" clId="{8F7C633B-819A-4BCD-9BC2-7AE80B713A2E}" dt="2020-11-25T09:37:52.531" v="3291" actId="21"/>
          <ac:picMkLst>
            <pc:docMk/>
            <pc:sldMk cId="1750756530" sldId="555"/>
            <ac:picMk id="100354" creationId="{988EB77F-5399-494D-A3AF-D36B25AFB1F8}"/>
          </ac:picMkLst>
        </pc:picChg>
        <pc:picChg chg="add mod">
          <ac:chgData name="庞 垚夫" userId="0f0109ef91b7223a" providerId="LiveId" clId="{8F7C633B-819A-4BCD-9BC2-7AE80B713A2E}" dt="2020-11-25T09:38:49.562" v="3297" actId="14100"/>
          <ac:picMkLst>
            <pc:docMk/>
            <pc:sldMk cId="1750756530" sldId="555"/>
            <ac:picMk id="100356" creationId="{A1A7F5FC-1E06-401C-8582-B0A0CEEDB9BC}"/>
          </ac:picMkLst>
        </pc:picChg>
        <pc:inkChg chg="add del">
          <ac:chgData name="庞 垚夫" userId="0f0109ef91b7223a" providerId="LiveId" clId="{8F7C633B-819A-4BCD-9BC2-7AE80B713A2E}" dt="2020-11-26T07:30:17.073" v="4026"/>
          <ac:inkMkLst>
            <pc:docMk/>
            <pc:sldMk cId="1750756530" sldId="555"/>
            <ac:inkMk id="2" creationId="{9FFDF89E-44B7-4CDD-9EDC-055563734140}"/>
          </ac:inkMkLst>
        </pc:inkChg>
        <pc:inkChg chg="add del">
          <ac:chgData name="庞 垚夫" userId="0f0109ef91b7223a" providerId="LiveId" clId="{8F7C633B-819A-4BCD-9BC2-7AE80B713A2E}" dt="2020-11-26T07:30:17.644" v="4027"/>
          <ac:inkMkLst>
            <pc:docMk/>
            <pc:sldMk cId="1750756530" sldId="555"/>
            <ac:inkMk id="3" creationId="{2BE29061-E38D-4105-ABDC-FDD1B4D31903}"/>
          </ac:inkMkLst>
        </pc:inkChg>
        <pc:inkChg chg="add">
          <ac:chgData name="庞 垚夫" userId="0f0109ef91b7223a" providerId="LiveId" clId="{8F7C633B-819A-4BCD-9BC2-7AE80B713A2E}" dt="2020-11-26T07:30:38.623" v="4028" actId="9405"/>
          <ac:inkMkLst>
            <pc:docMk/>
            <pc:sldMk cId="1750756530" sldId="555"/>
            <ac:inkMk id="4" creationId="{A214FA88-68B9-4EC4-AE75-91245F101665}"/>
          </ac:inkMkLst>
        </pc:inkChg>
        <pc:inkChg chg="add">
          <ac:chgData name="庞 垚夫" userId="0f0109ef91b7223a" providerId="LiveId" clId="{8F7C633B-819A-4BCD-9BC2-7AE80B713A2E}" dt="2020-11-26T07:30:46.853" v="4029" actId="9405"/>
          <ac:inkMkLst>
            <pc:docMk/>
            <pc:sldMk cId="1750756530" sldId="555"/>
            <ac:inkMk id="5" creationId="{ECEB02AB-919F-4762-86A2-4FBDFF138A0D}"/>
          </ac:inkMkLst>
        </pc:inkChg>
        <pc:inkChg chg="add">
          <ac:chgData name="庞 垚夫" userId="0f0109ef91b7223a" providerId="LiveId" clId="{8F7C633B-819A-4BCD-9BC2-7AE80B713A2E}" dt="2020-11-26T07:31:05.571" v="4030" actId="9405"/>
          <ac:inkMkLst>
            <pc:docMk/>
            <pc:sldMk cId="1750756530" sldId="555"/>
            <ac:inkMk id="6" creationId="{9017DCBD-5A96-4BD2-95A4-5FF8C2805E41}"/>
          </ac:inkMkLst>
        </pc:inkChg>
        <pc:inkChg chg="add">
          <ac:chgData name="庞 垚夫" userId="0f0109ef91b7223a" providerId="LiveId" clId="{8F7C633B-819A-4BCD-9BC2-7AE80B713A2E}" dt="2020-11-26T07:31:40.716" v="4031" actId="9405"/>
          <ac:inkMkLst>
            <pc:docMk/>
            <pc:sldMk cId="1750756530" sldId="555"/>
            <ac:inkMk id="7" creationId="{72CB19BC-03C1-4272-843C-3B74170DF519}"/>
          </ac:inkMkLst>
        </pc:inkChg>
      </pc:sldChg>
      <pc:sldChg chg="addSp modSp add mod">
        <pc:chgData name="庞 垚夫" userId="0f0109ef91b7223a" providerId="LiveId" clId="{8F7C633B-819A-4BCD-9BC2-7AE80B713A2E}" dt="2020-11-26T06:16:23.135" v="3680" actId="1076"/>
        <pc:sldMkLst>
          <pc:docMk/>
          <pc:sldMk cId="3020315490" sldId="556"/>
        </pc:sldMkLst>
        <pc:spChg chg="add mod">
          <ac:chgData name="庞 垚夫" userId="0f0109ef91b7223a" providerId="LiveId" clId="{8F7C633B-819A-4BCD-9BC2-7AE80B713A2E}" dt="2020-11-26T06:16:23.135" v="3680" actId="1076"/>
          <ac:spMkLst>
            <pc:docMk/>
            <pc:sldMk cId="3020315490" sldId="556"/>
            <ac:spMk id="4" creationId="{955E8E5C-74D4-4CF6-9E8F-15F8F00112EE}"/>
          </ac:spMkLst>
        </pc:spChg>
        <pc:picChg chg="add mod">
          <ac:chgData name="庞 垚夫" userId="0f0109ef91b7223a" providerId="LiveId" clId="{8F7C633B-819A-4BCD-9BC2-7AE80B713A2E}" dt="2020-11-25T09:39:16.530" v="3302" actId="14100"/>
          <ac:picMkLst>
            <pc:docMk/>
            <pc:sldMk cId="3020315490" sldId="556"/>
            <ac:picMk id="101378" creationId="{0795DBB3-58B1-4349-AF6C-32EEDA4B117E}"/>
          </ac:picMkLst>
        </pc:picChg>
      </pc:sldChg>
      <pc:sldChg chg="addSp delSp modSp new mod">
        <pc:chgData name="庞 垚夫" userId="0f0109ef91b7223a" providerId="LiveId" clId="{8F7C633B-819A-4BCD-9BC2-7AE80B713A2E}" dt="2020-11-26T06:17:25.151" v="3685" actId="1076"/>
        <pc:sldMkLst>
          <pc:docMk/>
          <pc:sldMk cId="1366384575" sldId="557"/>
        </pc:sldMkLst>
        <pc:spChg chg="add mod">
          <ac:chgData name="庞 垚夫" userId="0f0109ef91b7223a" providerId="LiveId" clId="{8F7C633B-819A-4BCD-9BC2-7AE80B713A2E}" dt="2020-11-26T06:17:25.151" v="3685" actId="1076"/>
          <ac:spMkLst>
            <pc:docMk/>
            <pc:sldMk cId="1366384575" sldId="557"/>
            <ac:spMk id="5" creationId="{BD28316B-8EB0-4260-B130-785C78FE3E77}"/>
          </ac:spMkLst>
        </pc:spChg>
        <pc:picChg chg="add del mod">
          <ac:chgData name="庞 垚夫" userId="0f0109ef91b7223a" providerId="LiveId" clId="{8F7C633B-819A-4BCD-9BC2-7AE80B713A2E}" dt="2020-11-25T09:40:36.625" v="3313" actId="21"/>
          <ac:picMkLst>
            <pc:docMk/>
            <pc:sldMk cId="1366384575" sldId="557"/>
            <ac:picMk id="102402" creationId="{97EDAE3A-A662-4EE1-BF8D-BA9E554B9F6C}"/>
          </ac:picMkLst>
        </pc:picChg>
        <pc:picChg chg="add mod">
          <ac:chgData name="庞 垚夫" userId="0f0109ef91b7223a" providerId="LiveId" clId="{8F7C633B-819A-4BCD-9BC2-7AE80B713A2E}" dt="2020-11-25T09:42:04.338" v="3318" actId="14100"/>
          <ac:picMkLst>
            <pc:docMk/>
            <pc:sldMk cId="1366384575" sldId="557"/>
            <ac:picMk id="102404" creationId="{16B32711-74A8-4860-B919-CC5FE4285A12}"/>
          </ac:picMkLst>
        </pc:picChg>
      </pc:sldChg>
      <pc:sldChg chg="addSp delSp modSp add mod ord">
        <pc:chgData name="庞 垚夫" userId="0f0109ef91b7223a" providerId="LiveId" clId="{8F7C633B-819A-4BCD-9BC2-7AE80B713A2E}" dt="2020-11-26T07:35:05.854" v="4037"/>
        <pc:sldMkLst>
          <pc:docMk/>
          <pc:sldMk cId="63691938" sldId="558"/>
        </pc:sldMkLst>
        <pc:spChg chg="add mod">
          <ac:chgData name="庞 垚夫" userId="0f0109ef91b7223a" providerId="LiveId" clId="{8F7C633B-819A-4BCD-9BC2-7AE80B713A2E}" dt="2020-11-26T06:15:25.322" v="3678" actId="2711"/>
          <ac:spMkLst>
            <pc:docMk/>
            <pc:sldMk cId="63691938" sldId="558"/>
            <ac:spMk id="4" creationId="{58A115DC-B3F4-4FFB-890B-85C668CCC807}"/>
          </ac:spMkLst>
        </pc:spChg>
        <pc:picChg chg="add mod">
          <ac:chgData name="庞 垚夫" userId="0f0109ef91b7223a" providerId="LiveId" clId="{8F7C633B-819A-4BCD-9BC2-7AE80B713A2E}" dt="2020-11-25T09:54:17.338" v="3440" actId="14100"/>
          <ac:picMkLst>
            <pc:docMk/>
            <pc:sldMk cId="63691938" sldId="558"/>
            <ac:picMk id="103426" creationId="{D6C815AA-2372-4A14-B013-5DB5ADF623E6}"/>
          </ac:picMkLst>
        </pc:picChg>
        <pc:inkChg chg="add del">
          <ac:chgData name="庞 垚夫" userId="0f0109ef91b7223a" providerId="LiveId" clId="{8F7C633B-819A-4BCD-9BC2-7AE80B713A2E}" dt="2020-11-26T07:35:05.854" v="4037"/>
          <ac:inkMkLst>
            <pc:docMk/>
            <pc:sldMk cId="63691938" sldId="558"/>
            <ac:inkMk id="3" creationId="{69FCD182-E32D-4599-B0CF-26501F3F6985}"/>
          </ac:inkMkLst>
        </pc:inkChg>
        <pc:inkChg chg="add del">
          <ac:chgData name="庞 垚夫" userId="0f0109ef91b7223a" providerId="LiveId" clId="{8F7C633B-819A-4BCD-9BC2-7AE80B713A2E}" dt="2020-11-26T07:35:05.853" v="4036"/>
          <ac:inkMkLst>
            <pc:docMk/>
            <pc:sldMk cId="63691938" sldId="558"/>
            <ac:inkMk id="5" creationId="{897D1A66-13AB-4A89-92FB-ECCB590B863F}"/>
          </ac:inkMkLst>
        </pc:inkChg>
      </pc:sldChg>
      <pc:sldChg chg="addSp modSp add del">
        <pc:chgData name="庞 垚夫" userId="0f0109ef91b7223a" providerId="LiveId" clId="{8F7C633B-819A-4BCD-9BC2-7AE80B713A2E}" dt="2020-11-25T09:59:33.832" v="3450" actId="2696"/>
        <pc:sldMkLst>
          <pc:docMk/>
          <pc:sldMk cId="4120530479" sldId="559"/>
        </pc:sldMkLst>
        <pc:picChg chg="add mod">
          <ac:chgData name="庞 垚夫" userId="0f0109ef91b7223a" providerId="LiveId" clId="{8F7C633B-819A-4BCD-9BC2-7AE80B713A2E}" dt="2020-11-25T09:57:43.371" v="3444" actId="14100"/>
          <ac:picMkLst>
            <pc:docMk/>
            <pc:sldMk cId="4120530479" sldId="559"/>
            <ac:picMk id="104450" creationId="{9E7625D0-8DCF-4A66-9936-2DE48B9A883F}"/>
          </ac:picMkLst>
        </pc:picChg>
      </pc:sldChg>
      <pc:sldChg chg="addSp modSp add">
        <pc:chgData name="庞 垚夫" userId="0f0109ef91b7223a" providerId="LiveId" clId="{8F7C633B-819A-4BCD-9BC2-7AE80B713A2E}" dt="2020-11-25T09:58:31.119" v="3449" actId="14100"/>
        <pc:sldMkLst>
          <pc:docMk/>
          <pc:sldMk cId="4279279117" sldId="560"/>
        </pc:sldMkLst>
        <pc:picChg chg="add mod">
          <ac:chgData name="庞 垚夫" userId="0f0109ef91b7223a" providerId="LiveId" clId="{8F7C633B-819A-4BCD-9BC2-7AE80B713A2E}" dt="2020-11-25T09:58:31.119" v="3449" actId="14100"/>
          <ac:picMkLst>
            <pc:docMk/>
            <pc:sldMk cId="4279279117" sldId="560"/>
            <ac:picMk id="105474" creationId="{2D3F169F-2A93-4751-A326-9082BED4075C}"/>
          </ac:picMkLst>
        </pc:picChg>
      </pc:sldChg>
      <pc:sldChg chg="addSp modSp new ord">
        <pc:chgData name="庞 垚夫" userId="0f0109ef91b7223a" providerId="LiveId" clId="{8F7C633B-819A-4BCD-9BC2-7AE80B713A2E}" dt="2020-11-26T06:47:14.382" v="3882"/>
        <pc:sldMkLst>
          <pc:docMk/>
          <pc:sldMk cId="3546929094" sldId="561"/>
        </pc:sldMkLst>
        <pc:picChg chg="add mod">
          <ac:chgData name="庞 垚夫" userId="0f0109ef91b7223a" providerId="LiveId" clId="{8F7C633B-819A-4BCD-9BC2-7AE80B713A2E}" dt="2020-11-26T05:47:37.008" v="3547" actId="1076"/>
          <ac:picMkLst>
            <pc:docMk/>
            <pc:sldMk cId="3546929094" sldId="561"/>
            <ac:picMk id="106498" creationId="{A94BAEE4-1905-45EF-8C92-E385CD3D0E63}"/>
          </ac:picMkLst>
        </pc:picChg>
      </pc:sldChg>
      <pc:sldChg chg="addSp new del mod">
        <pc:chgData name="庞 垚夫" userId="0f0109ef91b7223a" providerId="LiveId" clId="{8F7C633B-819A-4BCD-9BC2-7AE80B713A2E}" dt="2020-11-26T06:47:28.145" v="3883" actId="2696"/>
        <pc:sldMkLst>
          <pc:docMk/>
          <pc:sldMk cId="4152083611" sldId="562"/>
        </pc:sldMkLst>
        <pc:spChg chg="add">
          <ac:chgData name="庞 垚夫" userId="0f0109ef91b7223a" providerId="LiveId" clId="{8F7C633B-819A-4BCD-9BC2-7AE80B713A2E}" dt="2020-11-26T06:30:18.524" v="3724" actId="22"/>
          <ac:spMkLst>
            <pc:docMk/>
            <pc:sldMk cId="4152083611" sldId="562"/>
            <ac:spMk id="3" creationId="{8B7CCD4A-5012-4FF2-8817-DDDB4062977F}"/>
          </ac:spMkLst>
        </pc:spChg>
      </pc:sldChg>
      <pc:sldChg chg="modSp add mod modAnim">
        <pc:chgData name="庞 垚夫" userId="0f0109ef91b7223a" providerId="LiveId" clId="{8F7C633B-819A-4BCD-9BC2-7AE80B713A2E}" dt="2020-11-26T06:40:18.808" v="3831"/>
        <pc:sldMkLst>
          <pc:docMk/>
          <pc:sldMk cId="1365962016" sldId="563"/>
        </pc:sldMkLst>
        <pc:spChg chg="mod">
          <ac:chgData name="庞 垚夫" userId="0f0109ef91b7223a" providerId="LiveId" clId="{8F7C633B-819A-4BCD-9BC2-7AE80B713A2E}" dt="2020-11-26T06:39:26.302" v="3824" actId="207"/>
          <ac:spMkLst>
            <pc:docMk/>
            <pc:sldMk cId="1365962016" sldId="563"/>
            <ac:spMk id="3" creationId="{E4C4D28C-F805-4C47-8B5A-FA82269C1353}"/>
          </ac:spMkLst>
        </pc:spChg>
        <pc:picChg chg="mod">
          <ac:chgData name="庞 垚夫" userId="0f0109ef91b7223a" providerId="LiveId" clId="{8F7C633B-819A-4BCD-9BC2-7AE80B713A2E}" dt="2020-11-26T06:39:37.230" v="3825" actId="1076"/>
          <ac:picMkLst>
            <pc:docMk/>
            <pc:sldMk cId="1365962016" sldId="563"/>
            <ac:picMk id="4" creationId="{AD753FB8-361B-4A73-BB2B-0C835E9E4414}"/>
          </ac:picMkLst>
        </pc:picChg>
      </pc:sldChg>
      <pc:sldChg chg="modSp add modAnim">
        <pc:chgData name="庞 垚夫" userId="0f0109ef91b7223a" providerId="LiveId" clId="{8F7C633B-819A-4BCD-9BC2-7AE80B713A2E}" dt="2020-11-26T06:42:28.097" v="3836"/>
        <pc:sldMkLst>
          <pc:docMk/>
          <pc:sldMk cId="2067106108" sldId="564"/>
        </pc:sldMkLst>
        <pc:spChg chg="mod">
          <ac:chgData name="庞 垚夫" userId="0f0109ef91b7223a" providerId="LiveId" clId="{8F7C633B-819A-4BCD-9BC2-7AE80B713A2E}" dt="2020-11-26T06:42:16.778" v="3835" actId="207"/>
          <ac:spMkLst>
            <pc:docMk/>
            <pc:sldMk cId="2067106108" sldId="564"/>
            <ac:spMk id="3" creationId="{E4C4D28C-F805-4C47-8B5A-FA82269C1353}"/>
          </ac:spMkLst>
        </pc:spChg>
      </pc:sldChg>
      <pc:sldChg chg="modSp add mod modAnim">
        <pc:chgData name="庞 垚夫" userId="0f0109ef91b7223a" providerId="LiveId" clId="{8F7C633B-819A-4BCD-9BC2-7AE80B713A2E}" dt="2020-11-26T06:46:52.665" v="3878"/>
        <pc:sldMkLst>
          <pc:docMk/>
          <pc:sldMk cId="3822398102" sldId="565"/>
        </pc:sldMkLst>
        <pc:spChg chg="mod">
          <ac:chgData name="庞 垚夫" userId="0f0109ef91b7223a" providerId="LiveId" clId="{8F7C633B-819A-4BCD-9BC2-7AE80B713A2E}" dt="2020-11-26T06:42:55.212" v="3851" actId="20577"/>
          <ac:spMkLst>
            <pc:docMk/>
            <pc:sldMk cId="3822398102" sldId="565"/>
            <ac:spMk id="2" creationId="{B6DC567C-F907-4C10-A303-5A5775576CED}"/>
          </ac:spMkLst>
        </pc:spChg>
        <pc:spChg chg="mod">
          <ac:chgData name="庞 垚夫" userId="0f0109ef91b7223a" providerId="LiveId" clId="{8F7C633B-819A-4BCD-9BC2-7AE80B713A2E}" dt="2020-11-26T06:46:24.229" v="3874" actId="207"/>
          <ac:spMkLst>
            <pc:docMk/>
            <pc:sldMk cId="3822398102" sldId="565"/>
            <ac:spMk id="3" creationId="{E4C4D28C-F805-4C47-8B5A-FA82269C1353}"/>
          </ac:spMkLst>
        </pc:spChg>
        <pc:picChg chg="mod">
          <ac:chgData name="庞 垚夫" userId="0f0109ef91b7223a" providerId="LiveId" clId="{8F7C633B-819A-4BCD-9BC2-7AE80B713A2E}" dt="2020-11-26T06:46:32.319" v="3875" actId="1076"/>
          <ac:picMkLst>
            <pc:docMk/>
            <pc:sldMk cId="3822398102" sldId="565"/>
            <ac:picMk id="4" creationId="{AD753FB8-361B-4A73-BB2B-0C835E9E4414}"/>
          </ac:picMkLst>
        </pc:picChg>
      </pc:sldChg>
      <pc:sldChg chg="modSp add mod ord modAnim">
        <pc:chgData name="庞 垚夫" userId="0f0109ef91b7223a" providerId="LiveId" clId="{8F7C633B-819A-4BCD-9BC2-7AE80B713A2E}" dt="2020-11-26T06:44:37.457" v="3865"/>
        <pc:sldMkLst>
          <pc:docMk/>
          <pc:sldMk cId="793301733" sldId="566"/>
        </pc:sldMkLst>
        <pc:spChg chg="mod">
          <ac:chgData name="庞 垚夫" userId="0f0109ef91b7223a" providerId="LiveId" clId="{8F7C633B-819A-4BCD-9BC2-7AE80B713A2E}" dt="2020-11-26T06:44:10.074" v="3861" actId="207"/>
          <ac:spMkLst>
            <pc:docMk/>
            <pc:sldMk cId="793301733" sldId="566"/>
            <ac:spMk id="3" creationId="{E4C4D28C-F805-4C47-8B5A-FA82269C1353}"/>
          </ac:spMkLst>
        </pc:spChg>
        <pc:picChg chg="mod">
          <ac:chgData name="庞 垚夫" userId="0f0109ef91b7223a" providerId="LiveId" clId="{8F7C633B-819A-4BCD-9BC2-7AE80B713A2E}" dt="2020-11-26T06:44:15.744" v="3862" actId="1076"/>
          <ac:picMkLst>
            <pc:docMk/>
            <pc:sldMk cId="793301733" sldId="566"/>
            <ac:picMk id="4" creationId="{AD753FB8-361B-4A73-BB2B-0C835E9E4414}"/>
          </ac:picMkLst>
        </pc:picChg>
      </pc:sldChg>
      <pc:sldChg chg="modSp add ord">
        <pc:chgData name="庞 垚夫" userId="0f0109ef91b7223a" providerId="LiveId" clId="{8F7C633B-819A-4BCD-9BC2-7AE80B713A2E}" dt="2020-11-26T07:06:40.265" v="3938" actId="20577"/>
        <pc:sldMkLst>
          <pc:docMk/>
          <pc:sldMk cId="990899129" sldId="567"/>
        </pc:sldMkLst>
        <pc:spChg chg="mod">
          <ac:chgData name="庞 垚夫" userId="0f0109ef91b7223a" providerId="LiveId" clId="{8F7C633B-819A-4BCD-9BC2-7AE80B713A2E}" dt="2020-11-26T07:06:40.265" v="3938" actId="20577"/>
          <ac:spMkLst>
            <pc:docMk/>
            <pc:sldMk cId="990899129" sldId="567"/>
            <ac:spMk id="2" creationId="{B6DC567C-F907-4C10-A303-5A5775576CED}"/>
          </ac:spMkLst>
        </pc:spChg>
      </pc:sldChg>
      <pc:sldChg chg="addSp delSp modSp add mod modAnim">
        <pc:chgData name="庞 垚夫" userId="0f0109ef91b7223a" providerId="LiveId" clId="{8F7C633B-819A-4BCD-9BC2-7AE80B713A2E}" dt="2020-11-26T08:12:20.903" v="4144"/>
        <pc:sldMkLst>
          <pc:docMk/>
          <pc:sldMk cId="1499107178" sldId="568"/>
        </pc:sldMkLst>
        <pc:spChg chg="add del mod">
          <ac:chgData name="庞 垚夫" userId="0f0109ef91b7223a" providerId="LiveId" clId="{8F7C633B-819A-4BCD-9BC2-7AE80B713A2E}" dt="2020-11-26T08:12:05.728" v="4142" actId="207"/>
          <ac:spMkLst>
            <pc:docMk/>
            <pc:sldMk cId="1499107178" sldId="568"/>
            <ac:spMk id="3" creationId="{E4C4D28C-F805-4C47-8B5A-FA82269C1353}"/>
          </ac:spMkLst>
        </pc:spChg>
        <pc:spChg chg="add del">
          <ac:chgData name="庞 垚夫" userId="0f0109ef91b7223a" providerId="LiveId" clId="{8F7C633B-819A-4BCD-9BC2-7AE80B713A2E}" dt="2020-11-26T08:08:42.120" v="4122"/>
          <ac:spMkLst>
            <pc:docMk/>
            <pc:sldMk cId="1499107178" sldId="568"/>
            <ac:spMk id="5" creationId="{4FA2B46E-C0ED-4D81-AF53-B2C8C63853C9}"/>
          </ac:spMkLst>
        </pc:spChg>
      </pc:sldChg>
      <pc:sldChg chg="modSp add mod modAnim">
        <pc:chgData name="庞 垚夫" userId="0f0109ef91b7223a" providerId="LiveId" clId="{8F7C633B-819A-4BCD-9BC2-7AE80B713A2E}" dt="2020-11-26T08:11:25.550" v="4137"/>
        <pc:sldMkLst>
          <pc:docMk/>
          <pc:sldMk cId="1931107779" sldId="569"/>
        </pc:sldMkLst>
        <pc:spChg chg="mod">
          <ac:chgData name="庞 垚夫" userId="0f0109ef91b7223a" providerId="LiveId" clId="{8F7C633B-819A-4BCD-9BC2-7AE80B713A2E}" dt="2020-11-26T08:11:14.198" v="4136" actId="207"/>
          <ac:spMkLst>
            <pc:docMk/>
            <pc:sldMk cId="1931107779" sldId="569"/>
            <ac:spMk id="3" creationId="{E4C4D28C-F805-4C47-8B5A-FA82269C1353}"/>
          </ac:spMkLst>
        </pc:spChg>
      </pc:sldChg>
      <pc:sldChg chg="modSp add modAnim">
        <pc:chgData name="庞 垚夫" userId="0f0109ef91b7223a" providerId="LiveId" clId="{8F7C633B-819A-4BCD-9BC2-7AE80B713A2E}" dt="2020-11-26T08:17:04.149" v="4162"/>
        <pc:sldMkLst>
          <pc:docMk/>
          <pc:sldMk cId="2389558131" sldId="570"/>
        </pc:sldMkLst>
        <pc:spChg chg="mod">
          <ac:chgData name="庞 垚夫" userId="0f0109ef91b7223a" providerId="LiveId" clId="{8F7C633B-819A-4BCD-9BC2-7AE80B713A2E}" dt="2020-11-26T08:16:37.268" v="4160" actId="207"/>
          <ac:spMkLst>
            <pc:docMk/>
            <pc:sldMk cId="2389558131" sldId="570"/>
            <ac:spMk id="3" creationId="{E4C4D28C-F805-4C47-8B5A-FA82269C1353}"/>
          </ac:spMkLst>
        </pc:spChg>
      </pc:sldChg>
      <pc:sldChg chg="modSp add mod modAnim">
        <pc:chgData name="庞 垚夫" userId="0f0109ef91b7223a" providerId="LiveId" clId="{8F7C633B-819A-4BCD-9BC2-7AE80B713A2E}" dt="2020-11-26T08:20:31.734" v="4202"/>
        <pc:sldMkLst>
          <pc:docMk/>
          <pc:sldMk cId="98263674" sldId="571"/>
        </pc:sldMkLst>
        <pc:spChg chg="mod">
          <ac:chgData name="庞 垚夫" userId="0f0109ef91b7223a" providerId="LiveId" clId="{8F7C633B-819A-4BCD-9BC2-7AE80B713A2E}" dt="2020-11-26T08:17:51.291" v="4181" actId="20577"/>
          <ac:spMkLst>
            <pc:docMk/>
            <pc:sldMk cId="98263674" sldId="571"/>
            <ac:spMk id="2" creationId="{B6DC567C-F907-4C10-A303-5A5775576CED}"/>
          </ac:spMkLst>
        </pc:spChg>
        <pc:spChg chg="mod">
          <ac:chgData name="庞 垚夫" userId="0f0109ef91b7223a" providerId="LiveId" clId="{8F7C633B-819A-4BCD-9BC2-7AE80B713A2E}" dt="2020-11-26T08:20:05.161" v="4197" actId="2711"/>
          <ac:spMkLst>
            <pc:docMk/>
            <pc:sldMk cId="98263674" sldId="571"/>
            <ac:spMk id="3" creationId="{E4C4D28C-F805-4C47-8B5A-FA82269C1353}"/>
          </ac:spMkLst>
        </pc:spChg>
        <pc:picChg chg="mod ord">
          <ac:chgData name="庞 垚夫" userId="0f0109ef91b7223a" providerId="LiveId" clId="{8F7C633B-819A-4BCD-9BC2-7AE80B713A2E}" dt="2020-11-26T08:18:28.122" v="4184" actId="1076"/>
          <ac:picMkLst>
            <pc:docMk/>
            <pc:sldMk cId="98263674" sldId="571"/>
            <ac:picMk id="4" creationId="{AD753FB8-361B-4A73-BB2B-0C835E9E4414}"/>
          </ac:picMkLst>
        </pc:picChg>
      </pc:sldChg>
      <pc:sldChg chg="modSp add mod ord">
        <pc:chgData name="庞 垚夫" userId="0f0109ef91b7223a" providerId="LiveId" clId="{8F7C633B-819A-4BCD-9BC2-7AE80B713A2E}" dt="2020-11-26T08:16:03.673" v="4154"/>
        <pc:sldMkLst>
          <pc:docMk/>
          <pc:sldMk cId="4108318582" sldId="572"/>
        </pc:sldMkLst>
        <pc:spChg chg="mod">
          <ac:chgData name="庞 垚夫" userId="0f0109ef91b7223a" providerId="LiveId" clId="{8F7C633B-819A-4BCD-9BC2-7AE80B713A2E}" dt="2020-11-26T08:14:50.519" v="4152" actId="207"/>
          <ac:spMkLst>
            <pc:docMk/>
            <pc:sldMk cId="4108318582" sldId="572"/>
            <ac:spMk id="3" creationId="{E4C4D28C-F805-4C47-8B5A-FA82269C1353}"/>
          </ac:spMkLst>
        </pc:spChg>
      </pc:sldChg>
      <pc:sldChg chg="modSp add ord">
        <pc:chgData name="庞 垚夫" userId="0f0109ef91b7223a" providerId="LiveId" clId="{8F7C633B-819A-4BCD-9BC2-7AE80B713A2E}" dt="2020-11-26T08:22:03.977" v="4227" actId="20577"/>
        <pc:sldMkLst>
          <pc:docMk/>
          <pc:sldMk cId="156444994" sldId="573"/>
        </pc:sldMkLst>
        <pc:spChg chg="mod">
          <ac:chgData name="庞 垚夫" userId="0f0109ef91b7223a" providerId="LiveId" clId="{8F7C633B-819A-4BCD-9BC2-7AE80B713A2E}" dt="2020-11-26T08:22:03.977" v="4227" actId="20577"/>
          <ac:spMkLst>
            <pc:docMk/>
            <pc:sldMk cId="156444994" sldId="573"/>
            <ac:spMk id="2" creationId="{B6DC567C-F907-4C10-A303-5A5775576CED}"/>
          </ac:spMkLst>
        </pc:spChg>
      </pc:sldChg>
      <pc:sldChg chg="addSp delSp modSp add mod ord">
        <pc:chgData name="庞 垚夫" userId="0f0109ef91b7223a" providerId="LiveId" clId="{8F7C633B-819A-4BCD-9BC2-7AE80B713A2E}" dt="2020-11-26T08:35:04.029" v="4301" actId="9405"/>
        <pc:sldMkLst>
          <pc:docMk/>
          <pc:sldMk cId="3370513031" sldId="574"/>
        </pc:sldMkLst>
        <pc:spChg chg="mod">
          <ac:chgData name="庞 垚夫" userId="0f0109ef91b7223a" providerId="LiveId" clId="{8F7C633B-819A-4BCD-9BC2-7AE80B713A2E}" dt="2020-11-26T08:32:12.319" v="4276" actId="1076"/>
          <ac:spMkLst>
            <pc:docMk/>
            <pc:sldMk cId="3370513031" sldId="574"/>
            <ac:spMk id="3" creationId="{152DDB1C-883E-449C-8586-6E640F1991A3}"/>
          </ac:spMkLst>
        </pc:spChg>
        <pc:spChg chg="add mod">
          <ac:chgData name="庞 垚夫" userId="0f0109ef91b7223a" providerId="LiveId" clId="{8F7C633B-819A-4BCD-9BC2-7AE80B713A2E}" dt="2020-11-26T08:33:07.996" v="4286" actId="14100"/>
          <ac:spMkLst>
            <pc:docMk/>
            <pc:sldMk cId="3370513031" sldId="574"/>
            <ac:spMk id="5" creationId="{D214807D-D13B-4994-8153-8F73EBF9AFB4}"/>
          </ac:spMkLst>
        </pc:spChg>
        <pc:grpChg chg="del mod">
          <ac:chgData name="庞 垚夫" userId="0f0109ef91b7223a" providerId="LiveId" clId="{8F7C633B-819A-4BCD-9BC2-7AE80B713A2E}" dt="2020-11-26T08:34:38.584" v="4295"/>
          <ac:grpSpMkLst>
            <pc:docMk/>
            <pc:sldMk cId="3370513031" sldId="574"/>
            <ac:grpSpMk id="9" creationId="{4A1601EF-D8AF-4776-8940-3AA40C1065C5}"/>
          </ac:grpSpMkLst>
        </pc:grpChg>
        <pc:grpChg chg="del mod">
          <ac:chgData name="庞 垚夫" userId="0f0109ef91b7223a" providerId="LiveId" clId="{8F7C633B-819A-4BCD-9BC2-7AE80B713A2E}" dt="2020-11-26T08:34:54.467" v="4300"/>
          <ac:grpSpMkLst>
            <pc:docMk/>
            <pc:sldMk cId="3370513031" sldId="574"/>
            <ac:grpSpMk id="15" creationId="{F2F190C6-6C98-4B0A-A1D6-D10C24D03096}"/>
          </ac:grpSpMkLst>
        </pc:grpChg>
        <pc:grpChg chg="mod">
          <ac:chgData name="庞 垚夫" userId="0f0109ef91b7223a" providerId="LiveId" clId="{8F7C633B-819A-4BCD-9BC2-7AE80B713A2E}" dt="2020-11-26T08:34:54.467" v="4300"/>
          <ac:grpSpMkLst>
            <pc:docMk/>
            <pc:sldMk cId="3370513031" sldId="574"/>
            <ac:grpSpMk id="20" creationId="{0B97BB28-D8AC-47B0-BCD7-EE2E61E8707A}"/>
          </ac:grpSpMkLst>
        </pc:grpChg>
        <pc:picChg chg="mod ord">
          <ac:chgData name="庞 垚夫" userId="0f0109ef91b7223a" providerId="LiveId" clId="{8F7C633B-819A-4BCD-9BC2-7AE80B713A2E}" dt="2020-11-26T08:32:07.755" v="4274" actId="1076"/>
          <ac:picMkLst>
            <pc:docMk/>
            <pc:sldMk cId="3370513031" sldId="574"/>
            <ac:picMk id="4" creationId="{AD753FB8-361B-4A73-BB2B-0C835E9E4414}"/>
          </ac:picMkLst>
        </pc:picChg>
        <pc:picChg chg="add mod">
          <ac:chgData name="庞 垚夫" userId="0f0109ef91b7223a" providerId="LiveId" clId="{8F7C633B-819A-4BCD-9BC2-7AE80B713A2E}" dt="2020-11-26T08:32:47.900" v="4281" actId="732"/>
          <ac:picMkLst>
            <pc:docMk/>
            <pc:sldMk cId="3370513031" sldId="574"/>
            <ac:picMk id="114690" creationId="{419F7356-F6E5-4C28-B87E-DC3D66C56B58}"/>
          </ac:picMkLst>
        </pc:picChg>
        <pc:inkChg chg="add mod">
          <ac:chgData name="庞 垚夫" userId="0f0109ef91b7223a" providerId="LiveId" clId="{8F7C633B-819A-4BCD-9BC2-7AE80B713A2E}" dt="2020-11-26T08:34:54.467" v="4300"/>
          <ac:inkMkLst>
            <pc:docMk/>
            <pc:sldMk cId="3370513031" sldId="574"/>
            <ac:inkMk id="7" creationId="{CE9CE8AB-8093-41DC-9C59-67A322C5CECC}"/>
          </ac:inkMkLst>
        </pc:inkChg>
        <pc:inkChg chg="add mod">
          <ac:chgData name="庞 垚夫" userId="0f0109ef91b7223a" providerId="LiveId" clId="{8F7C633B-819A-4BCD-9BC2-7AE80B713A2E}" dt="2020-11-26T08:34:54.467" v="4300"/>
          <ac:inkMkLst>
            <pc:docMk/>
            <pc:sldMk cId="3370513031" sldId="574"/>
            <ac:inkMk id="8" creationId="{57F411AD-58F2-4DAF-9C94-C0ECB540F556}"/>
          </ac:inkMkLst>
        </pc:inkChg>
        <pc:inkChg chg="add mod">
          <ac:chgData name="庞 垚夫" userId="0f0109ef91b7223a" providerId="LiveId" clId="{8F7C633B-819A-4BCD-9BC2-7AE80B713A2E}" dt="2020-11-26T08:34:54.467" v="4300"/>
          <ac:inkMkLst>
            <pc:docMk/>
            <pc:sldMk cId="3370513031" sldId="574"/>
            <ac:inkMk id="10" creationId="{96CD25AD-1EF2-4955-904C-5BB168990CBB}"/>
          </ac:inkMkLst>
        </pc:inkChg>
        <pc:inkChg chg="add mod">
          <ac:chgData name="庞 垚夫" userId="0f0109ef91b7223a" providerId="LiveId" clId="{8F7C633B-819A-4BCD-9BC2-7AE80B713A2E}" dt="2020-11-26T08:34:54.467" v="4300"/>
          <ac:inkMkLst>
            <pc:docMk/>
            <pc:sldMk cId="3370513031" sldId="574"/>
            <ac:inkMk id="11" creationId="{B762087A-555C-4A13-B722-A95FA8997C60}"/>
          </ac:inkMkLst>
        </pc:inkChg>
        <pc:inkChg chg="add mod">
          <ac:chgData name="庞 垚夫" userId="0f0109ef91b7223a" providerId="LiveId" clId="{8F7C633B-819A-4BCD-9BC2-7AE80B713A2E}" dt="2020-11-26T08:34:54.467" v="4300"/>
          <ac:inkMkLst>
            <pc:docMk/>
            <pc:sldMk cId="3370513031" sldId="574"/>
            <ac:inkMk id="12" creationId="{0E3BAC4A-1186-4A19-8D95-FB6FC2C02F10}"/>
          </ac:inkMkLst>
        </pc:inkChg>
        <pc:inkChg chg="add mod">
          <ac:chgData name="庞 垚夫" userId="0f0109ef91b7223a" providerId="LiveId" clId="{8F7C633B-819A-4BCD-9BC2-7AE80B713A2E}" dt="2020-11-26T08:34:54.467" v="4300"/>
          <ac:inkMkLst>
            <pc:docMk/>
            <pc:sldMk cId="3370513031" sldId="574"/>
            <ac:inkMk id="13" creationId="{F28C7431-8130-409C-929A-6605E97581A8}"/>
          </ac:inkMkLst>
        </pc:inkChg>
        <pc:inkChg chg="add mod">
          <ac:chgData name="庞 垚夫" userId="0f0109ef91b7223a" providerId="LiveId" clId="{8F7C633B-819A-4BCD-9BC2-7AE80B713A2E}" dt="2020-11-26T08:34:54.467" v="4300"/>
          <ac:inkMkLst>
            <pc:docMk/>
            <pc:sldMk cId="3370513031" sldId="574"/>
            <ac:inkMk id="14" creationId="{9B9D1D3F-F116-47D3-B4D1-2906E11DD6D8}"/>
          </ac:inkMkLst>
        </pc:inkChg>
        <pc:inkChg chg="add">
          <ac:chgData name="庞 垚夫" userId="0f0109ef91b7223a" providerId="LiveId" clId="{8F7C633B-819A-4BCD-9BC2-7AE80B713A2E}" dt="2020-11-26T08:34:39.573" v="4296" actId="9405"/>
          <ac:inkMkLst>
            <pc:docMk/>
            <pc:sldMk cId="3370513031" sldId="574"/>
            <ac:inkMk id="16" creationId="{D25A1403-5519-4D8B-A08C-2C933B038315}"/>
          </ac:inkMkLst>
        </pc:inkChg>
        <pc:inkChg chg="add">
          <ac:chgData name="庞 垚夫" userId="0f0109ef91b7223a" providerId="LiveId" clId="{8F7C633B-819A-4BCD-9BC2-7AE80B713A2E}" dt="2020-11-26T08:34:42.357" v="4297" actId="9405"/>
          <ac:inkMkLst>
            <pc:docMk/>
            <pc:sldMk cId="3370513031" sldId="574"/>
            <ac:inkMk id="17" creationId="{A82E17B2-30EA-4028-B8BD-A71C0144EA62}"/>
          </ac:inkMkLst>
        </pc:inkChg>
        <pc:inkChg chg="add">
          <ac:chgData name="庞 垚夫" userId="0f0109ef91b7223a" providerId="LiveId" clId="{8F7C633B-819A-4BCD-9BC2-7AE80B713A2E}" dt="2020-11-26T08:34:46.501" v="4298" actId="9405"/>
          <ac:inkMkLst>
            <pc:docMk/>
            <pc:sldMk cId="3370513031" sldId="574"/>
            <ac:inkMk id="18" creationId="{B197B227-DAFC-46C9-A0BF-8C1CD2637861}"/>
          </ac:inkMkLst>
        </pc:inkChg>
        <pc:inkChg chg="add mod">
          <ac:chgData name="庞 垚夫" userId="0f0109ef91b7223a" providerId="LiveId" clId="{8F7C633B-819A-4BCD-9BC2-7AE80B713A2E}" dt="2020-11-26T08:34:54.467" v="4300"/>
          <ac:inkMkLst>
            <pc:docMk/>
            <pc:sldMk cId="3370513031" sldId="574"/>
            <ac:inkMk id="19" creationId="{A0AEB779-F8A1-4639-9538-1C7E9312C260}"/>
          </ac:inkMkLst>
        </pc:inkChg>
        <pc:inkChg chg="add">
          <ac:chgData name="庞 垚夫" userId="0f0109ef91b7223a" providerId="LiveId" clId="{8F7C633B-819A-4BCD-9BC2-7AE80B713A2E}" dt="2020-11-26T08:35:04.029" v="4301" actId="9405"/>
          <ac:inkMkLst>
            <pc:docMk/>
            <pc:sldMk cId="3370513031" sldId="574"/>
            <ac:inkMk id="21" creationId="{06FF3074-1632-47D2-9E36-C226C4BA3646}"/>
          </ac:inkMkLst>
        </pc:inkChg>
      </pc:sldChg>
      <pc:sldChg chg="addSp modSp add mod modAnim">
        <pc:chgData name="庞 垚夫" userId="0f0109ef91b7223a" providerId="LiveId" clId="{8F7C633B-819A-4BCD-9BC2-7AE80B713A2E}" dt="2020-11-26T08:39:40.327" v="4367"/>
        <pc:sldMkLst>
          <pc:docMk/>
          <pc:sldMk cId="1505436546" sldId="575"/>
        </pc:sldMkLst>
        <pc:spChg chg="mod">
          <ac:chgData name="庞 垚夫" userId="0f0109ef91b7223a" providerId="LiveId" clId="{8F7C633B-819A-4BCD-9BC2-7AE80B713A2E}" dt="2020-11-26T08:38:02.123" v="4355" actId="20577"/>
          <ac:spMkLst>
            <pc:docMk/>
            <pc:sldMk cId="1505436546" sldId="575"/>
            <ac:spMk id="2" creationId="{B6DC567C-F907-4C10-A303-5A5775576CED}"/>
          </ac:spMkLst>
        </pc:spChg>
        <pc:spChg chg="mod">
          <ac:chgData name="庞 垚夫" userId="0f0109ef91b7223a" providerId="LiveId" clId="{8F7C633B-819A-4BCD-9BC2-7AE80B713A2E}" dt="2020-11-26T08:39:26.994" v="4366" actId="20577"/>
          <ac:spMkLst>
            <pc:docMk/>
            <pc:sldMk cId="1505436546" sldId="575"/>
            <ac:spMk id="3" creationId="{152DDB1C-883E-449C-8586-6E640F1991A3}"/>
          </ac:spMkLst>
        </pc:spChg>
        <pc:grpChg chg="mod">
          <ac:chgData name="庞 垚夫" userId="0f0109ef91b7223a" providerId="LiveId" clId="{8F7C633B-819A-4BCD-9BC2-7AE80B713A2E}" dt="2020-11-26T08:35:55.241" v="4305"/>
          <ac:grpSpMkLst>
            <pc:docMk/>
            <pc:sldMk cId="1505436546" sldId="575"/>
            <ac:grpSpMk id="9" creationId="{CDD2E2F8-7E1E-452D-8412-26F70AE6F3F9}"/>
          </ac:grpSpMkLst>
        </pc:grpChg>
        <pc:picChg chg="mod ord">
          <ac:chgData name="庞 垚夫" userId="0f0109ef91b7223a" providerId="LiveId" clId="{8F7C633B-819A-4BCD-9BC2-7AE80B713A2E}" dt="2020-11-26T08:38:58.340" v="4361" actId="1076"/>
          <ac:picMkLst>
            <pc:docMk/>
            <pc:sldMk cId="1505436546" sldId="575"/>
            <ac:picMk id="4" creationId="{AD753FB8-361B-4A73-BB2B-0C835E9E4414}"/>
          </ac:picMkLst>
        </pc:picChg>
        <pc:inkChg chg="add">
          <ac:chgData name="庞 垚夫" userId="0f0109ef91b7223a" providerId="LiveId" clId="{8F7C633B-819A-4BCD-9BC2-7AE80B713A2E}" dt="2020-11-26T08:35:53.103" v="4302" actId="9405"/>
          <ac:inkMkLst>
            <pc:docMk/>
            <pc:sldMk cId="1505436546" sldId="575"/>
            <ac:inkMk id="5" creationId="{A77F5B21-7506-4348-BDDB-A43DE462C5E3}"/>
          </ac:inkMkLst>
        </pc:inkChg>
        <pc:inkChg chg="add mod">
          <ac:chgData name="庞 垚夫" userId="0f0109ef91b7223a" providerId="LiveId" clId="{8F7C633B-819A-4BCD-9BC2-7AE80B713A2E}" dt="2020-11-26T08:35:55.241" v="4305"/>
          <ac:inkMkLst>
            <pc:docMk/>
            <pc:sldMk cId="1505436546" sldId="575"/>
            <ac:inkMk id="7" creationId="{1E5E2689-F352-463D-9D03-AA1D23428E75}"/>
          </ac:inkMkLst>
        </pc:inkChg>
        <pc:inkChg chg="add mod">
          <ac:chgData name="庞 垚夫" userId="0f0109ef91b7223a" providerId="LiveId" clId="{8F7C633B-819A-4BCD-9BC2-7AE80B713A2E}" dt="2020-11-26T08:35:55.241" v="4305"/>
          <ac:inkMkLst>
            <pc:docMk/>
            <pc:sldMk cId="1505436546" sldId="575"/>
            <ac:inkMk id="8" creationId="{FDE6F400-A353-41C6-A944-EB0EDED49DFD}"/>
          </ac:inkMkLst>
        </pc:inkChg>
        <pc:inkChg chg="add">
          <ac:chgData name="庞 垚夫" userId="0f0109ef91b7223a" providerId="LiveId" clId="{8F7C633B-819A-4BCD-9BC2-7AE80B713A2E}" dt="2020-11-26T08:35:55.460" v="4306" actId="9405"/>
          <ac:inkMkLst>
            <pc:docMk/>
            <pc:sldMk cId="1505436546" sldId="575"/>
            <ac:inkMk id="10" creationId="{F1AC08B1-BC14-449F-8C02-0B35B3C3AC5A}"/>
          </ac:inkMkLst>
        </pc:inkChg>
      </pc:sldChg>
      <pc:sldChg chg="modSp add mod modAnim">
        <pc:chgData name="庞 垚夫" userId="0f0109ef91b7223a" providerId="LiveId" clId="{8F7C633B-819A-4BCD-9BC2-7AE80B713A2E}" dt="2020-11-26T08:40:06.046" v="4369"/>
        <pc:sldMkLst>
          <pc:docMk/>
          <pc:sldMk cId="1392656015" sldId="576"/>
        </pc:sldMkLst>
        <pc:spChg chg="mod">
          <ac:chgData name="庞 垚夫" userId="0f0109ef91b7223a" providerId="LiveId" clId="{8F7C633B-819A-4BCD-9BC2-7AE80B713A2E}" dt="2020-11-26T08:39:53.576" v="4368" actId="255"/>
          <ac:spMkLst>
            <pc:docMk/>
            <pc:sldMk cId="1392656015" sldId="576"/>
            <ac:spMk id="3" creationId="{152DDB1C-883E-449C-8586-6E640F1991A3}"/>
          </ac:spMkLst>
        </pc:spChg>
      </pc:sldChg>
      <pc:sldChg chg="modSp add modAnim">
        <pc:chgData name="庞 垚夫" userId="0f0109ef91b7223a" providerId="LiveId" clId="{8F7C633B-819A-4BCD-9BC2-7AE80B713A2E}" dt="2020-11-26T08:43:20.054" v="4394"/>
        <pc:sldMkLst>
          <pc:docMk/>
          <pc:sldMk cId="2076240141" sldId="577"/>
        </pc:sldMkLst>
        <pc:spChg chg="mod">
          <ac:chgData name="庞 垚夫" userId="0f0109ef91b7223a" providerId="LiveId" clId="{8F7C633B-819A-4BCD-9BC2-7AE80B713A2E}" dt="2020-11-26T08:43:13.703" v="4393" actId="20577"/>
          <ac:spMkLst>
            <pc:docMk/>
            <pc:sldMk cId="2076240141" sldId="577"/>
            <ac:spMk id="3" creationId="{152DDB1C-883E-449C-8586-6E640F1991A3}"/>
          </ac:spMkLst>
        </pc:spChg>
      </pc:sldChg>
      <pc:sldChg chg="modSp add mod modAnim">
        <pc:chgData name="庞 垚夫" userId="0f0109ef91b7223a" providerId="LiveId" clId="{8F7C633B-819A-4BCD-9BC2-7AE80B713A2E}" dt="2020-11-26T08:42:34.383" v="4388"/>
        <pc:sldMkLst>
          <pc:docMk/>
          <pc:sldMk cId="1669273880" sldId="578"/>
        </pc:sldMkLst>
        <pc:spChg chg="mod">
          <ac:chgData name="庞 垚夫" userId="0f0109ef91b7223a" providerId="LiveId" clId="{8F7C633B-819A-4BCD-9BC2-7AE80B713A2E}" dt="2020-11-26T08:42:27.488" v="4387" actId="2711"/>
          <ac:spMkLst>
            <pc:docMk/>
            <pc:sldMk cId="1669273880" sldId="578"/>
            <ac:spMk id="3" creationId="{152DDB1C-883E-449C-8586-6E640F1991A3}"/>
          </ac:spMkLst>
        </pc:spChg>
      </pc:sldChg>
      <pc:sldChg chg="modSp add mod modAnim">
        <pc:chgData name="庞 垚夫" userId="0f0109ef91b7223a" providerId="LiveId" clId="{8F7C633B-819A-4BCD-9BC2-7AE80B713A2E}" dt="2020-11-26T08:42:06.791" v="4385"/>
        <pc:sldMkLst>
          <pc:docMk/>
          <pc:sldMk cId="1039002078" sldId="579"/>
        </pc:sldMkLst>
        <pc:spChg chg="mod">
          <ac:chgData name="庞 垚夫" userId="0f0109ef91b7223a" providerId="LiveId" clId="{8F7C633B-819A-4BCD-9BC2-7AE80B713A2E}" dt="2020-11-26T08:41:54.424" v="4383" actId="207"/>
          <ac:spMkLst>
            <pc:docMk/>
            <pc:sldMk cId="1039002078" sldId="579"/>
            <ac:spMk id="3" creationId="{152DDB1C-883E-449C-8586-6E640F1991A3}"/>
          </ac:spMkLst>
        </pc:spChg>
      </pc:sldChg>
      <pc:sldChg chg="modSp add mod">
        <pc:chgData name="庞 垚夫" userId="0f0109ef91b7223a" providerId="LiveId" clId="{8F7C633B-819A-4BCD-9BC2-7AE80B713A2E}" dt="2020-11-26T08:49:26.608" v="4449" actId="207"/>
        <pc:sldMkLst>
          <pc:docMk/>
          <pc:sldMk cId="4089842382" sldId="580"/>
        </pc:sldMkLst>
        <pc:spChg chg="mod">
          <ac:chgData name="庞 垚夫" userId="0f0109ef91b7223a" providerId="LiveId" clId="{8F7C633B-819A-4BCD-9BC2-7AE80B713A2E}" dt="2020-11-26T08:49:26.608" v="4449" actId="207"/>
          <ac:spMkLst>
            <pc:docMk/>
            <pc:sldMk cId="4089842382" sldId="580"/>
            <ac:spMk id="3" creationId="{152DDB1C-883E-449C-8586-6E640F1991A3}"/>
          </ac:spMkLst>
        </pc:spChg>
      </pc:sldChg>
      <pc:sldChg chg="modSp add mod modAnim">
        <pc:chgData name="庞 垚夫" userId="0f0109ef91b7223a" providerId="LiveId" clId="{8F7C633B-819A-4BCD-9BC2-7AE80B713A2E}" dt="2020-11-26T08:53:28.149" v="4472"/>
        <pc:sldMkLst>
          <pc:docMk/>
          <pc:sldMk cId="2803367245" sldId="581"/>
        </pc:sldMkLst>
        <pc:spChg chg="mod">
          <ac:chgData name="庞 垚夫" userId="0f0109ef91b7223a" providerId="LiveId" clId="{8F7C633B-819A-4BCD-9BC2-7AE80B713A2E}" dt="2020-11-26T08:53:12.104" v="4470" actId="207"/>
          <ac:spMkLst>
            <pc:docMk/>
            <pc:sldMk cId="2803367245" sldId="581"/>
            <ac:spMk id="3" creationId="{152DDB1C-883E-449C-8586-6E640F1991A3}"/>
          </ac:spMkLst>
        </pc:spChg>
      </pc:sldChg>
      <pc:sldChg chg="addSp delSp modSp add mod modAnim">
        <pc:chgData name="庞 垚夫" userId="0f0109ef91b7223a" providerId="LiveId" clId="{8F7C633B-819A-4BCD-9BC2-7AE80B713A2E}" dt="2020-11-26T08:54:46.574" v="4476"/>
        <pc:sldMkLst>
          <pc:docMk/>
          <pc:sldMk cId="1593404886" sldId="582"/>
        </pc:sldMkLst>
        <pc:spChg chg="mod">
          <ac:chgData name="庞 垚夫" userId="0f0109ef91b7223a" providerId="LiveId" clId="{8F7C633B-819A-4BCD-9BC2-7AE80B713A2E}" dt="2020-11-26T08:54:37.130" v="4475" actId="207"/>
          <ac:spMkLst>
            <pc:docMk/>
            <pc:sldMk cId="1593404886" sldId="582"/>
            <ac:spMk id="3" creationId="{152DDB1C-883E-449C-8586-6E640F1991A3}"/>
          </ac:spMkLst>
        </pc:spChg>
        <pc:spChg chg="add del">
          <ac:chgData name="庞 垚夫" userId="0f0109ef91b7223a" providerId="LiveId" clId="{8F7C633B-819A-4BCD-9BC2-7AE80B713A2E}" dt="2020-11-26T08:50:12.076" v="4452"/>
          <ac:spMkLst>
            <pc:docMk/>
            <pc:sldMk cId="1593404886" sldId="582"/>
            <ac:spMk id="5" creationId="{3D24A6A0-AF2C-45A5-A537-E60A951D3A7D}"/>
          </ac:spMkLst>
        </pc:spChg>
      </pc:sldChg>
      <pc:sldChg chg="modSp add mod modAnim">
        <pc:chgData name="庞 垚夫" userId="0f0109ef91b7223a" providerId="LiveId" clId="{8F7C633B-819A-4BCD-9BC2-7AE80B713A2E}" dt="2020-11-26T08:55:38.748" v="4480"/>
        <pc:sldMkLst>
          <pc:docMk/>
          <pc:sldMk cId="1814805710" sldId="583"/>
        </pc:sldMkLst>
        <pc:spChg chg="mod">
          <ac:chgData name="庞 垚夫" userId="0f0109ef91b7223a" providerId="LiveId" clId="{8F7C633B-819A-4BCD-9BC2-7AE80B713A2E}" dt="2020-11-26T08:55:28.479" v="4479" actId="207"/>
          <ac:spMkLst>
            <pc:docMk/>
            <pc:sldMk cId="1814805710" sldId="583"/>
            <ac:spMk id="3" creationId="{152DDB1C-883E-449C-8586-6E640F1991A3}"/>
          </ac:spMkLst>
        </pc:spChg>
      </pc:sldChg>
      <pc:sldChg chg="modSp add mod modAnim">
        <pc:chgData name="庞 垚夫" userId="0f0109ef91b7223a" providerId="LiveId" clId="{8F7C633B-819A-4BCD-9BC2-7AE80B713A2E}" dt="2020-11-26T08:56:39.950" v="4488"/>
        <pc:sldMkLst>
          <pc:docMk/>
          <pc:sldMk cId="150886968" sldId="584"/>
        </pc:sldMkLst>
        <pc:spChg chg="mod">
          <ac:chgData name="庞 垚夫" userId="0f0109ef91b7223a" providerId="LiveId" clId="{8F7C633B-819A-4BCD-9BC2-7AE80B713A2E}" dt="2020-11-26T08:56:34.013" v="4487" actId="207"/>
          <ac:spMkLst>
            <pc:docMk/>
            <pc:sldMk cId="150886968" sldId="584"/>
            <ac:spMk id="3" creationId="{152DDB1C-883E-449C-8586-6E640F1991A3}"/>
          </ac:spMkLst>
        </pc:spChg>
      </pc:sldChg>
      <pc:sldChg chg="modSp add mod modAnim">
        <pc:chgData name="庞 垚夫" userId="0f0109ef91b7223a" providerId="LiveId" clId="{8F7C633B-819A-4BCD-9BC2-7AE80B713A2E}" dt="2020-11-26T08:57:55.065" v="4498"/>
        <pc:sldMkLst>
          <pc:docMk/>
          <pc:sldMk cId="3681606947" sldId="585"/>
        </pc:sldMkLst>
        <pc:spChg chg="mod">
          <ac:chgData name="庞 垚夫" userId="0f0109ef91b7223a" providerId="LiveId" clId="{8F7C633B-819A-4BCD-9BC2-7AE80B713A2E}" dt="2020-11-26T08:57:40.334" v="4496" actId="20577"/>
          <ac:spMkLst>
            <pc:docMk/>
            <pc:sldMk cId="3681606947" sldId="585"/>
            <ac:spMk id="3" creationId="{152DDB1C-883E-449C-8586-6E640F1991A3}"/>
          </ac:spMkLst>
        </pc:spChg>
      </pc:sldChg>
      <pc:sldChg chg="modSp add mod modAnim">
        <pc:chgData name="庞 垚夫" userId="0f0109ef91b7223a" providerId="LiveId" clId="{8F7C633B-819A-4BCD-9BC2-7AE80B713A2E}" dt="2020-11-26T09:03:49.013" v="4560"/>
        <pc:sldMkLst>
          <pc:docMk/>
          <pc:sldMk cId="2440277219" sldId="586"/>
        </pc:sldMkLst>
        <pc:spChg chg="mod">
          <ac:chgData name="庞 垚夫" userId="0f0109ef91b7223a" providerId="LiveId" clId="{8F7C633B-819A-4BCD-9BC2-7AE80B713A2E}" dt="2020-11-26T09:03:26.622" v="4559" actId="207"/>
          <ac:spMkLst>
            <pc:docMk/>
            <pc:sldMk cId="2440277219" sldId="586"/>
            <ac:spMk id="3" creationId="{152DDB1C-883E-449C-8586-6E640F1991A3}"/>
          </ac:spMkLst>
        </pc:spChg>
      </pc:sldChg>
      <pc:sldChg chg="modSp add mod modAnim">
        <pc:chgData name="庞 垚夫" userId="0f0109ef91b7223a" providerId="LiveId" clId="{8F7C633B-819A-4BCD-9BC2-7AE80B713A2E}" dt="2020-11-26T09:08:14.533" v="4588"/>
        <pc:sldMkLst>
          <pc:docMk/>
          <pc:sldMk cId="239810061" sldId="587"/>
        </pc:sldMkLst>
        <pc:spChg chg="mod">
          <ac:chgData name="庞 垚夫" userId="0f0109ef91b7223a" providerId="LiveId" clId="{8F7C633B-819A-4BCD-9BC2-7AE80B713A2E}" dt="2020-11-26T09:07:57.350" v="4586" actId="255"/>
          <ac:spMkLst>
            <pc:docMk/>
            <pc:sldMk cId="239810061" sldId="587"/>
            <ac:spMk id="3" creationId="{152DDB1C-883E-449C-8586-6E640F1991A3}"/>
          </ac:spMkLst>
        </pc:spChg>
      </pc:sldChg>
      <pc:sldChg chg="modSp add mod modAnim">
        <pc:chgData name="庞 垚夫" userId="0f0109ef91b7223a" providerId="LiveId" clId="{8F7C633B-819A-4BCD-9BC2-7AE80B713A2E}" dt="2020-11-26T09:10:40.805" v="4603"/>
        <pc:sldMkLst>
          <pc:docMk/>
          <pc:sldMk cId="786336763" sldId="588"/>
        </pc:sldMkLst>
        <pc:spChg chg="mod">
          <ac:chgData name="庞 垚夫" userId="0f0109ef91b7223a" providerId="LiveId" clId="{8F7C633B-819A-4BCD-9BC2-7AE80B713A2E}" dt="2020-11-26T09:10:26.888" v="4601" actId="207"/>
          <ac:spMkLst>
            <pc:docMk/>
            <pc:sldMk cId="786336763" sldId="588"/>
            <ac:spMk id="3" creationId="{152DDB1C-883E-449C-8586-6E640F1991A3}"/>
          </ac:spMkLst>
        </pc:spChg>
      </pc:sldChg>
      <pc:sldChg chg="modSp add mod ord">
        <pc:chgData name="庞 垚夫" userId="0f0109ef91b7223a" providerId="LiveId" clId="{8F7C633B-819A-4BCD-9BC2-7AE80B713A2E}" dt="2020-11-26T09:07:23.952" v="4584" actId="20577"/>
        <pc:sldMkLst>
          <pc:docMk/>
          <pc:sldMk cId="2356460528" sldId="589"/>
        </pc:sldMkLst>
        <pc:spChg chg="mod">
          <ac:chgData name="庞 垚夫" userId="0f0109ef91b7223a" providerId="LiveId" clId="{8F7C633B-819A-4BCD-9BC2-7AE80B713A2E}" dt="2020-11-26T09:07:23.952" v="4584" actId="20577"/>
          <ac:spMkLst>
            <pc:docMk/>
            <pc:sldMk cId="2356460528" sldId="589"/>
            <ac:spMk id="3" creationId="{152DDB1C-883E-449C-8586-6E640F1991A3}"/>
          </ac:spMkLst>
        </pc:spChg>
      </pc:sldChg>
      <pc:sldChg chg="modSp add ord modAnim">
        <pc:chgData name="庞 垚夫" userId="0f0109ef91b7223a" providerId="LiveId" clId="{8F7C633B-819A-4BCD-9BC2-7AE80B713A2E}" dt="2020-11-26T09:15:45.041" v="4645" actId="113"/>
        <pc:sldMkLst>
          <pc:docMk/>
          <pc:sldMk cId="3696431935" sldId="590"/>
        </pc:sldMkLst>
        <pc:spChg chg="mod">
          <ac:chgData name="庞 垚夫" userId="0f0109ef91b7223a" providerId="LiveId" clId="{8F7C633B-819A-4BCD-9BC2-7AE80B713A2E}" dt="2020-11-26T09:15:45.041" v="4645" actId="113"/>
          <ac:spMkLst>
            <pc:docMk/>
            <pc:sldMk cId="3696431935" sldId="590"/>
            <ac:spMk id="2" creationId="{B6DC567C-F907-4C10-A303-5A5775576CED}"/>
          </ac:spMkLst>
        </pc:spChg>
      </pc:sldChg>
      <pc:sldChg chg="modSp add ord">
        <pc:chgData name="庞 垚夫" userId="0f0109ef91b7223a" providerId="LiveId" clId="{8F7C633B-819A-4BCD-9BC2-7AE80B713A2E}" dt="2020-11-26T09:14:03.546" v="4628" actId="20577"/>
        <pc:sldMkLst>
          <pc:docMk/>
          <pc:sldMk cId="975152129" sldId="591"/>
        </pc:sldMkLst>
        <pc:spChg chg="mod">
          <ac:chgData name="庞 垚夫" userId="0f0109ef91b7223a" providerId="LiveId" clId="{8F7C633B-819A-4BCD-9BC2-7AE80B713A2E}" dt="2020-11-26T09:14:03.546" v="4628" actId="20577"/>
          <ac:spMkLst>
            <pc:docMk/>
            <pc:sldMk cId="975152129" sldId="591"/>
            <ac:spMk id="2" creationId="{B6DC567C-F907-4C10-A303-5A5775576CED}"/>
          </ac:spMkLst>
        </pc:spChg>
      </pc:sldChg>
      <pc:sldChg chg="modSp add mod ord">
        <pc:chgData name="庞 垚夫" userId="0f0109ef91b7223a" providerId="LiveId" clId="{8F7C633B-819A-4BCD-9BC2-7AE80B713A2E}" dt="2020-11-26T09:25:49.414" v="4667" actId="20577"/>
        <pc:sldMkLst>
          <pc:docMk/>
          <pc:sldMk cId="488203192" sldId="592"/>
        </pc:sldMkLst>
        <pc:spChg chg="mod">
          <ac:chgData name="庞 垚夫" userId="0f0109ef91b7223a" providerId="LiveId" clId="{8F7C633B-819A-4BCD-9BC2-7AE80B713A2E}" dt="2020-11-26T09:25:49.414" v="4667" actId="20577"/>
          <ac:spMkLst>
            <pc:docMk/>
            <pc:sldMk cId="488203192" sldId="592"/>
            <ac:spMk id="2" creationId="{B6DC567C-F907-4C10-A303-5A5775576CED}"/>
          </ac:spMkLst>
        </pc:spChg>
      </pc:sldChg>
      <pc:sldChg chg="add">
        <pc:chgData name="庞 垚夫" userId="0f0109ef91b7223a" providerId="LiveId" clId="{8F7C633B-819A-4BCD-9BC2-7AE80B713A2E}" dt="2020-11-26T09:12:07.726" v="4611"/>
        <pc:sldMkLst>
          <pc:docMk/>
          <pc:sldMk cId="2636133871" sldId="593"/>
        </pc:sldMkLst>
      </pc:sldChg>
      <pc:sldChg chg="add">
        <pc:chgData name="庞 垚夫" userId="0f0109ef91b7223a" providerId="LiveId" clId="{8F7C633B-819A-4BCD-9BC2-7AE80B713A2E}" dt="2020-11-26T09:12:08.186" v="4612"/>
        <pc:sldMkLst>
          <pc:docMk/>
          <pc:sldMk cId="708161614" sldId="594"/>
        </pc:sldMkLst>
      </pc:sldChg>
      <pc:sldChg chg="add">
        <pc:chgData name="庞 垚夫" userId="0f0109ef91b7223a" providerId="LiveId" clId="{8F7C633B-819A-4BCD-9BC2-7AE80B713A2E}" dt="2020-11-26T09:12:09.754" v="4613"/>
        <pc:sldMkLst>
          <pc:docMk/>
          <pc:sldMk cId="1665707645" sldId="595"/>
        </pc:sldMkLst>
      </pc:sldChg>
      <pc:sldChg chg="add">
        <pc:chgData name="庞 垚夫" userId="0f0109ef91b7223a" providerId="LiveId" clId="{8F7C633B-819A-4BCD-9BC2-7AE80B713A2E}" dt="2020-11-26T09:25:59.897" v="4668"/>
        <pc:sldMkLst>
          <pc:docMk/>
          <pc:sldMk cId="344025334" sldId="596"/>
        </pc:sldMkLst>
      </pc:sldChg>
      <pc:sldChg chg="add">
        <pc:chgData name="庞 垚夫" userId="0f0109ef91b7223a" providerId="LiveId" clId="{8F7C633B-819A-4BCD-9BC2-7AE80B713A2E}" dt="2020-11-26T09:26:00.267" v="4669"/>
        <pc:sldMkLst>
          <pc:docMk/>
          <pc:sldMk cId="1636750157" sldId="597"/>
        </pc:sldMkLst>
      </pc:sldChg>
      <pc:sldChg chg="add">
        <pc:chgData name="庞 垚夫" userId="0f0109ef91b7223a" providerId="LiveId" clId="{8F7C633B-819A-4BCD-9BC2-7AE80B713A2E}" dt="2020-11-26T09:26:00.631" v="4670"/>
        <pc:sldMkLst>
          <pc:docMk/>
          <pc:sldMk cId="2634639464" sldId="598"/>
        </pc:sldMkLst>
      </pc:sldChg>
      <pc:sldChg chg="add">
        <pc:chgData name="庞 垚夫" userId="0f0109ef91b7223a" providerId="LiveId" clId="{8F7C633B-819A-4BCD-9BC2-7AE80B713A2E}" dt="2020-11-26T09:26:00.958" v="4671"/>
        <pc:sldMkLst>
          <pc:docMk/>
          <pc:sldMk cId="272424083" sldId="599"/>
        </pc:sldMkLst>
      </pc:sldChg>
      <pc:sldChg chg="addSp new">
        <pc:chgData name="庞 垚夫" userId="0f0109ef91b7223a" providerId="LiveId" clId="{8F7C633B-819A-4BCD-9BC2-7AE80B713A2E}" dt="2020-11-26T21:10:36.689" v="4683"/>
        <pc:sldMkLst>
          <pc:docMk/>
          <pc:sldMk cId="2473614564" sldId="600"/>
        </pc:sldMkLst>
        <pc:picChg chg="add">
          <ac:chgData name="庞 垚夫" userId="0f0109ef91b7223a" providerId="LiveId" clId="{8F7C633B-819A-4BCD-9BC2-7AE80B713A2E}" dt="2020-11-26T21:10:36.689" v="4683"/>
          <ac:picMkLst>
            <pc:docMk/>
            <pc:sldMk cId="2473614564" sldId="600"/>
            <ac:picMk id="118786" creationId="{32F56ABC-261B-4F52-B9D1-4CB9892B5E4D}"/>
          </ac:picMkLst>
        </pc:picChg>
      </pc:sldChg>
      <pc:sldChg chg="addSp new">
        <pc:chgData name="庞 垚夫" userId="0f0109ef91b7223a" providerId="LiveId" clId="{8F7C633B-819A-4BCD-9BC2-7AE80B713A2E}" dt="2020-11-26T21:11:22.336" v="4688"/>
        <pc:sldMkLst>
          <pc:docMk/>
          <pc:sldMk cId="1158624394" sldId="601"/>
        </pc:sldMkLst>
        <pc:picChg chg="add">
          <ac:chgData name="庞 垚夫" userId="0f0109ef91b7223a" providerId="LiveId" clId="{8F7C633B-819A-4BCD-9BC2-7AE80B713A2E}" dt="2020-11-26T21:11:22.336" v="4688"/>
          <ac:picMkLst>
            <pc:docMk/>
            <pc:sldMk cId="1158624394" sldId="601"/>
            <ac:picMk id="119810" creationId="{CA2D18EB-CEEA-41E1-9524-4034CC2B4F36}"/>
          </ac:picMkLst>
        </pc:picChg>
      </pc:sldChg>
      <pc:sldChg chg="addSp add">
        <pc:chgData name="庞 垚夫" userId="0f0109ef91b7223a" providerId="LiveId" clId="{8F7C633B-819A-4BCD-9BC2-7AE80B713A2E}" dt="2020-11-26T21:11:46.714" v="4689"/>
        <pc:sldMkLst>
          <pc:docMk/>
          <pc:sldMk cId="346504385" sldId="602"/>
        </pc:sldMkLst>
        <pc:picChg chg="add">
          <ac:chgData name="庞 垚夫" userId="0f0109ef91b7223a" providerId="LiveId" clId="{8F7C633B-819A-4BCD-9BC2-7AE80B713A2E}" dt="2020-11-26T21:11:46.714" v="4689"/>
          <ac:picMkLst>
            <pc:docMk/>
            <pc:sldMk cId="346504385" sldId="602"/>
            <ac:picMk id="120834" creationId="{2F8BC3E5-8E1D-437D-8761-D41B14EDE0EA}"/>
          </ac:picMkLst>
        </pc:picChg>
      </pc:sldChg>
      <pc:sldChg chg="addSp add">
        <pc:chgData name="庞 垚夫" userId="0f0109ef91b7223a" providerId="LiveId" clId="{8F7C633B-819A-4BCD-9BC2-7AE80B713A2E}" dt="2020-11-26T21:12:06.634" v="4690"/>
        <pc:sldMkLst>
          <pc:docMk/>
          <pc:sldMk cId="3024610369" sldId="603"/>
        </pc:sldMkLst>
        <pc:picChg chg="add">
          <ac:chgData name="庞 垚夫" userId="0f0109ef91b7223a" providerId="LiveId" clId="{8F7C633B-819A-4BCD-9BC2-7AE80B713A2E}" dt="2020-11-26T21:12:06.634" v="4690"/>
          <ac:picMkLst>
            <pc:docMk/>
            <pc:sldMk cId="3024610369" sldId="603"/>
            <ac:picMk id="121858" creationId="{F14139C8-F92F-4A57-A1EE-ACE397EFF736}"/>
          </ac:picMkLst>
        </pc:picChg>
      </pc:sldChg>
      <pc:sldChg chg="addSp modSp add">
        <pc:chgData name="庞 垚夫" userId="0f0109ef91b7223a" providerId="LiveId" clId="{8F7C633B-819A-4BCD-9BC2-7AE80B713A2E}" dt="2020-11-26T21:12:35.553" v="4692" actId="732"/>
        <pc:sldMkLst>
          <pc:docMk/>
          <pc:sldMk cId="299089507" sldId="604"/>
        </pc:sldMkLst>
        <pc:picChg chg="add mod">
          <ac:chgData name="庞 垚夫" userId="0f0109ef91b7223a" providerId="LiveId" clId="{8F7C633B-819A-4BCD-9BC2-7AE80B713A2E}" dt="2020-11-26T21:12:35.553" v="4692" actId="732"/>
          <ac:picMkLst>
            <pc:docMk/>
            <pc:sldMk cId="299089507" sldId="604"/>
            <ac:picMk id="122882" creationId="{4C497EE6-957A-4B87-A362-C6DD82A8FE6A}"/>
          </ac:picMkLst>
        </pc:picChg>
      </pc:sldChg>
      <pc:sldChg chg="new">
        <pc:chgData name="庞 垚夫" userId="0f0109ef91b7223a" providerId="LiveId" clId="{8F7C633B-819A-4BCD-9BC2-7AE80B713A2E}" dt="2020-11-26T21:12:54.627" v="4693" actId="680"/>
        <pc:sldMkLst>
          <pc:docMk/>
          <pc:sldMk cId="523786572" sldId="605"/>
        </pc:sldMkLst>
      </pc:sldChg>
      <pc:sldChg chg="add">
        <pc:chgData name="庞 垚夫" userId="0f0109ef91b7223a" providerId="LiveId" clId="{8F7C633B-819A-4BCD-9BC2-7AE80B713A2E}" dt="2020-11-26T21:12:56.413" v="4694"/>
        <pc:sldMkLst>
          <pc:docMk/>
          <pc:sldMk cId="2983497311" sldId="606"/>
        </pc:sldMkLst>
      </pc:sldChg>
      <pc:sldChg chg="add">
        <pc:chgData name="庞 垚夫" userId="0f0109ef91b7223a" providerId="LiveId" clId="{8F7C633B-819A-4BCD-9BC2-7AE80B713A2E}" dt="2020-11-26T21:12:56.721" v="4695"/>
        <pc:sldMkLst>
          <pc:docMk/>
          <pc:sldMk cId="320899364" sldId="607"/>
        </pc:sldMkLst>
      </pc:sldChg>
      <pc:sldChg chg="add">
        <pc:chgData name="庞 垚夫" userId="0f0109ef91b7223a" providerId="LiveId" clId="{8F7C633B-819A-4BCD-9BC2-7AE80B713A2E}" dt="2020-11-26T21:12:57.144" v="4696"/>
        <pc:sldMkLst>
          <pc:docMk/>
          <pc:sldMk cId="756333009" sldId="608"/>
        </pc:sldMkLst>
      </pc:sldChg>
      <pc:sldChg chg="addSp new">
        <pc:chgData name="庞 垚夫" userId="0f0109ef91b7223a" providerId="LiveId" clId="{8F7C633B-819A-4BCD-9BC2-7AE80B713A2E}" dt="2020-11-26T21:13:14.689" v="4701"/>
        <pc:sldMkLst>
          <pc:docMk/>
          <pc:sldMk cId="3993047616" sldId="609"/>
        </pc:sldMkLst>
        <pc:picChg chg="add">
          <ac:chgData name="庞 垚夫" userId="0f0109ef91b7223a" providerId="LiveId" clId="{8F7C633B-819A-4BCD-9BC2-7AE80B713A2E}" dt="2020-11-26T21:13:14.689" v="4701"/>
          <ac:picMkLst>
            <pc:docMk/>
            <pc:sldMk cId="3993047616" sldId="609"/>
            <ac:picMk id="123906" creationId="{AF8620BF-D260-4A6C-995C-3B1E2BB145C0}"/>
          </ac:picMkLst>
        </pc:picChg>
      </pc:sldChg>
      <pc:sldChg chg="addSp modSp add">
        <pc:chgData name="庞 垚夫" userId="0f0109ef91b7223a" providerId="LiveId" clId="{8F7C633B-819A-4BCD-9BC2-7AE80B713A2E}" dt="2020-11-26T21:13:39.617" v="4703" actId="732"/>
        <pc:sldMkLst>
          <pc:docMk/>
          <pc:sldMk cId="487846710" sldId="610"/>
        </pc:sldMkLst>
        <pc:picChg chg="add mod">
          <ac:chgData name="庞 垚夫" userId="0f0109ef91b7223a" providerId="LiveId" clId="{8F7C633B-819A-4BCD-9BC2-7AE80B713A2E}" dt="2020-11-26T21:13:39.617" v="4703" actId="732"/>
          <ac:picMkLst>
            <pc:docMk/>
            <pc:sldMk cId="487846710" sldId="610"/>
            <ac:picMk id="124930" creationId="{6FCE942F-FEE2-4E7B-AE5B-CC4D293EBD19}"/>
          </ac:picMkLst>
        </pc:picChg>
      </pc:sldChg>
      <pc:sldChg chg="addSp add">
        <pc:chgData name="庞 垚夫" userId="0f0109ef91b7223a" providerId="LiveId" clId="{8F7C633B-819A-4BCD-9BC2-7AE80B713A2E}" dt="2020-11-26T21:13:56.197" v="4704"/>
        <pc:sldMkLst>
          <pc:docMk/>
          <pc:sldMk cId="1130530125" sldId="611"/>
        </pc:sldMkLst>
        <pc:picChg chg="add">
          <ac:chgData name="庞 垚夫" userId="0f0109ef91b7223a" providerId="LiveId" clId="{8F7C633B-819A-4BCD-9BC2-7AE80B713A2E}" dt="2020-11-26T21:13:56.197" v="4704"/>
          <ac:picMkLst>
            <pc:docMk/>
            <pc:sldMk cId="1130530125" sldId="611"/>
            <ac:picMk id="125954" creationId="{44FB2687-0F74-42AB-B216-B21725A64390}"/>
          </ac:picMkLst>
        </pc:picChg>
      </pc:sldChg>
      <pc:sldChg chg="addSp modSp add">
        <pc:chgData name="庞 垚夫" userId="0f0109ef91b7223a" providerId="LiveId" clId="{8F7C633B-819A-4BCD-9BC2-7AE80B713A2E}" dt="2020-11-26T21:14:27.496" v="4709" actId="732"/>
        <pc:sldMkLst>
          <pc:docMk/>
          <pc:sldMk cId="2752789809" sldId="612"/>
        </pc:sldMkLst>
        <pc:picChg chg="add mod">
          <ac:chgData name="庞 垚夫" userId="0f0109ef91b7223a" providerId="LiveId" clId="{8F7C633B-819A-4BCD-9BC2-7AE80B713A2E}" dt="2020-11-26T21:14:27.496" v="4709" actId="732"/>
          <ac:picMkLst>
            <pc:docMk/>
            <pc:sldMk cId="2752789809" sldId="612"/>
            <ac:picMk id="126978" creationId="{6202E1E4-5B0E-44F9-80E2-254A62F70F6C}"/>
          </ac:picMkLst>
        </pc:picChg>
      </pc:sldChg>
      <pc:sldChg chg="addSp add">
        <pc:chgData name="庞 垚夫" userId="0f0109ef91b7223a" providerId="LiveId" clId="{8F7C633B-819A-4BCD-9BC2-7AE80B713A2E}" dt="2020-11-26T21:14:53.104" v="4710"/>
        <pc:sldMkLst>
          <pc:docMk/>
          <pc:sldMk cId="4249214877" sldId="613"/>
        </pc:sldMkLst>
        <pc:picChg chg="add">
          <ac:chgData name="庞 垚夫" userId="0f0109ef91b7223a" providerId="LiveId" clId="{8F7C633B-819A-4BCD-9BC2-7AE80B713A2E}" dt="2020-11-26T21:14:53.104" v="4710"/>
          <ac:picMkLst>
            <pc:docMk/>
            <pc:sldMk cId="4249214877" sldId="613"/>
            <ac:picMk id="128002" creationId="{3495B649-C6E3-420E-866A-EF9EE3D8C168}"/>
          </ac:picMkLst>
        </pc:picChg>
      </pc:sldChg>
      <pc:sldChg chg="addSp modSp add mod">
        <pc:chgData name="庞 垚夫" userId="0f0109ef91b7223a" providerId="LiveId" clId="{8F7C633B-819A-4BCD-9BC2-7AE80B713A2E}" dt="2020-11-26T21:15:58.242" v="4718" actId="1076"/>
        <pc:sldMkLst>
          <pc:docMk/>
          <pc:sldMk cId="1601482632" sldId="614"/>
        </pc:sldMkLst>
        <pc:picChg chg="add mod">
          <ac:chgData name="庞 垚夫" userId="0f0109ef91b7223a" providerId="LiveId" clId="{8F7C633B-819A-4BCD-9BC2-7AE80B713A2E}" dt="2020-11-26T21:15:58.242" v="4718" actId="1076"/>
          <ac:picMkLst>
            <pc:docMk/>
            <pc:sldMk cId="1601482632" sldId="614"/>
            <ac:picMk id="2" creationId="{1FA8E759-200C-49D3-B84F-994C4D0FEA72}"/>
          </ac:picMkLst>
        </pc:picChg>
        <pc:picChg chg="add mod">
          <ac:chgData name="庞 垚夫" userId="0f0109ef91b7223a" providerId="LiveId" clId="{8F7C633B-819A-4BCD-9BC2-7AE80B713A2E}" dt="2020-11-26T21:15:34.370" v="4716" actId="14100"/>
          <ac:picMkLst>
            <pc:docMk/>
            <pc:sldMk cId="1601482632" sldId="614"/>
            <ac:picMk id="129026" creationId="{29DBAAA4-2374-4297-B15A-0681790BC3F3}"/>
          </ac:picMkLst>
        </pc:picChg>
      </pc:sldChg>
      <pc:sldChg chg="addSp modSp add mod ord">
        <pc:chgData name="庞 垚夫" userId="0f0109ef91b7223a" providerId="LiveId" clId="{8F7C633B-819A-4BCD-9BC2-7AE80B713A2E}" dt="2020-11-26T21:32:57.542" v="4755"/>
        <pc:sldMkLst>
          <pc:docMk/>
          <pc:sldMk cId="1927179309" sldId="615"/>
        </pc:sldMkLst>
        <pc:picChg chg="add">
          <ac:chgData name="庞 垚夫" userId="0f0109ef91b7223a" providerId="LiveId" clId="{8F7C633B-819A-4BCD-9BC2-7AE80B713A2E}" dt="2020-11-26T21:17:12.550" v="4724" actId="22"/>
          <ac:picMkLst>
            <pc:docMk/>
            <pc:sldMk cId="1927179309" sldId="615"/>
            <ac:picMk id="2" creationId="{0464BBB7-462C-4BCD-840C-AA579CD1D336}"/>
          </ac:picMkLst>
        </pc:picChg>
        <pc:picChg chg="add mod">
          <ac:chgData name="庞 垚夫" userId="0f0109ef91b7223a" providerId="LiveId" clId="{8F7C633B-819A-4BCD-9BC2-7AE80B713A2E}" dt="2020-11-26T21:16:35.376" v="4723" actId="14100"/>
          <ac:picMkLst>
            <pc:docMk/>
            <pc:sldMk cId="1927179309" sldId="615"/>
            <ac:picMk id="130050" creationId="{901425A2-1AF4-49B0-B11B-A3155B6F6221}"/>
          </ac:picMkLst>
        </pc:picChg>
      </pc:sldChg>
      <pc:sldChg chg="addSp modSp new mod ord modAnim">
        <pc:chgData name="庞 垚夫" userId="0f0109ef91b7223a" providerId="LiveId" clId="{8F7C633B-819A-4BCD-9BC2-7AE80B713A2E}" dt="2020-11-26T21:33:00.055" v="4757"/>
        <pc:sldMkLst>
          <pc:docMk/>
          <pc:sldMk cId="2383797031" sldId="616"/>
        </pc:sldMkLst>
        <pc:picChg chg="add mod">
          <ac:chgData name="庞 垚夫" userId="0f0109ef91b7223a" providerId="LiveId" clId="{8F7C633B-819A-4BCD-9BC2-7AE80B713A2E}" dt="2020-11-26T21:25:34.513" v="4735" actId="1076"/>
          <ac:picMkLst>
            <pc:docMk/>
            <pc:sldMk cId="2383797031" sldId="616"/>
            <ac:picMk id="3" creationId="{D44B2D45-92AC-4A33-93D4-606085135A7F}"/>
          </ac:picMkLst>
        </pc:picChg>
        <pc:picChg chg="add mod">
          <ac:chgData name="庞 垚夫" userId="0f0109ef91b7223a" providerId="LiveId" clId="{8F7C633B-819A-4BCD-9BC2-7AE80B713A2E}" dt="2020-11-26T21:25:16.025" v="4733" actId="14100"/>
          <ac:picMkLst>
            <pc:docMk/>
            <pc:sldMk cId="2383797031" sldId="616"/>
            <ac:picMk id="131074" creationId="{C22F99AD-B798-4B49-B4C3-EDAF0F885561}"/>
          </ac:picMkLst>
        </pc:picChg>
      </pc:sldChg>
      <pc:sldChg chg="addSp modSp add mod ord modAnim">
        <pc:chgData name="庞 垚夫" userId="0f0109ef91b7223a" providerId="LiveId" clId="{8F7C633B-819A-4BCD-9BC2-7AE80B713A2E}" dt="2020-11-26T21:38:24.844" v="4814" actId="20577"/>
        <pc:sldMkLst>
          <pc:docMk/>
          <pc:sldMk cId="790929464" sldId="617"/>
        </pc:sldMkLst>
        <pc:spChg chg="add mod">
          <ac:chgData name="庞 垚夫" userId="0f0109ef91b7223a" providerId="LiveId" clId="{8F7C633B-819A-4BCD-9BC2-7AE80B713A2E}" dt="2020-11-26T21:38:24.844" v="4814" actId="20577"/>
          <ac:spMkLst>
            <pc:docMk/>
            <pc:sldMk cId="790929464" sldId="617"/>
            <ac:spMk id="5" creationId="{D475ADBA-6C45-46D1-AF13-7BD5B658247F}"/>
          </ac:spMkLst>
        </pc:spChg>
        <pc:spChg chg="add mod">
          <ac:chgData name="庞 垚夫" userId="0f0109ef91b7223a" providerId="LiveId" clId="{8F7C633B-819A-4BCD-9BC2-7AE80B713A2E}" dt="2020-11-26T21:38:15.836" v="4812" actId="255"/>
          <ac:spMkLst>
            <pc:docMk/>
            <pc:sldMk cId="790929464" sldId="617"/>
            <ac:spMk id="7" creationId="{AFAC6995-C379-4669-8E10-AB6E1DE98593}"/>
          </ac:spMkLst>
        </pc:spChg>
        <pc:picChg chg="add mod">
          <ac:chgData name="庞 垚夫" userId="0f0109ef91b7223a" providerId="LiveId" clId="{8F7C633B-819A-4BCD-9BC2-7AE80B713A2E}" dt="2020-11-26T21:27:10.626" v="4741"/>
          <ac:picMkLst>
            <pc:docMk/>
            <pc:sldMk cId="790929464" sldId="617"/>
            <ac:picMk id="3" creationId="{60487FAC-DF8B-477B-8FDB-404CF349C1C4}"/>
          </ac:picMkLst>
        </pc:picChg>
        <pc:picChg chg="add mod">
          <ac:chgData name="庞 垚夫" userId="0f0109ef91b7223a" providerId="LiveId" clId="{8F7C633B-819A-4BCD-9BC2-7AE80B713A2E}" dt="2020-11-26T21:26:58.168" v="4740" actId="14100"/>
          <ac:picMkLst>
            <pc:docMk/>
            <pc:sldMk cId="790929464" sldId="617"/>
            <ac:picMk id="132098" creationId="{BD9891F1-E0EB-40FC-9470-23479FE38D4A}"/>
          </ac:picMkLst>
        </pc:picChg>
      </pc:sldChg>
      <pc:sldChg chg="add">
        <pc:chgData name="庞 垚夫" userId="0f0109ef91b7223a" providerId="LiveId" clId="{8F7C633B-819A-4BCD-9BC2-7AE80B713A2E}" dt="2020-11-26T21:24:55.472" v="4727"/>
        <pc:sldMkLst>
          <pc:docMk/>
          <pc:sldMk cId="356603994" sldId="618"/>
        </pc:sldMkLst>
      </pc:sldChg>
      <pc:sldChg chg="add">
        <pc:chgData name="庞 垚夫" userId="0f0109ef91b7223a" providerId="LiveId" clId="{8F7C633B-819A-4BCD-9BC2-7AE80B713A2E}" dt="2020-11-26T21:24:55.804" v="4728"/>
        <pc:sldMkLst>
          <pc:docMk/>
          <pc:sldMk cId="4266979680" sldId="619"/>
        </pc:sldMkLst>
      </pc:sldChg>
      <pc:sldChg chg="add">
        <pc:chgData name="庞 垚夫" userId="0f0109ef91b7223a" providerId="LiveId" clId="{8F7C633B-819A-4BCD-9BC2-7AE80B713A2E}" dt="2020-11-26T21:30:43.736" v="4749"/>
        <pc:sldMkLst>
          <pc:docMk/>
          <pc:sldMk cId="2240262987" sldId="620"/>
        </pc:sldMkLst>
      </pc:sldChg>
      <pc:sldChg chg="modSp add mod ord">
        <pc:chgData name="庞 垚夫" userId="0f0109ef91b7223a" providerId="LiveId" clId="{8F7C633B-819A-4BCD-9BC2-7AE80B713A2E}" dt="2020-11-26T21:33:22.825" v="4758" actId="20577"/>
        <pc:sldMkLst>
          <pc:docMk/>
          <pc:sldMk cId="144363740" sldId="621"/>
        </pc:sldMkLst>
        <pc:spChg chg="mod">
          <ac:chgData name="庞 垚夫" userId="0f0109ef91b7223a" providerId="LiveId" clId="{8F7C633B-819A-4BCD-9BC2-7AE80B713A2E}" dt="2020-11-26T21:33:22.825" v="4758" actId="20577"/>
          <ac:spMkLst>
            <pc:docMk/>
            <pc:sldMk cId="144363740" sldId="621"/>
            <ac:spMk id="5" creationId="{D475ADBA-6C45-46D1-AF13-7BD5B658247F}"/>
          </ac:spMkLst>
        </pc:spChg>
      </pc:sldChg>
      <pc:sldChg chg="delSp modSp add mod">
        <pc:chgData name="庞 垚夫" userId="0f0109ef91b7223a" providerId="LiveId" clId="{8F7C633B-819A-4BCD-9BC2-7AE80B713A2E}" dt="2020-11-26T21:33:35.778" v="4761"/>
        <pc:sldMkLst>
          <pc:docMk/>
          <pc:sldMk cId="2415174131" sldId="622"/>
        </pc:sldMkLst>
        <pc:spChg chg="del mod">
          <ac:chgData name="庞 垚夫" userId="0f0109ef91b7223a" providerId="LiveId" clId="{8F7C633B-819A-4BCD-9BC2-7AE80B713A2E}" dt="2020-11-26T21:33:35.778" v="4761"/>
          <ac:spMkLst>
            <pc:docMk/>
            <pc:sldMk cId="2415174131" sldId="622"/>
            <ac:spMk id="5" creationId="{D475ADBA-6C45-46D1-AF13-7BD5B658247F}"/>
          </ac:spMkLst>
        </pc:spChg>
      </pc:sldChg>
      <pc:sldChg chg="add">
        <pc:chgData name="庞 垚夫" userId="0f0109ef91b7223a" providerId="LiveId" clId="{8F7C633B-819A-4BCD-9BC2-7AE80B713A2E}" dt="2020-11-26T21:33:38.687" v="4762"/>
        <pc:sldMkLst>
          <pc:docMk/>
          <pc:sldMk cId="3074753624" sldId="623"/>
        </pc:sldMkLst>
      </pc:sldChg>
      <pc:sldChg chg="add">
        <pc:chgData name="庞 垚夫" userId="0f0109ef91b7223a" providerId="LiveId" clId="{8F7C633B-819A-4BCD-9BC2-7AE80B713A2E}" dt="2020-11-26T21:33:39.215" v="4763"/>
        <pc:sldMkLst>
          <pc:docMk/>
          <pc:sldMk cId="2684356626" sldId="624"/>
        </pc:sldMkLst>
      </pc:sldChg>
      <pc:sldChg chg="add">
        <pc:chgData name="庞 垚夫" userId="0f0109ef91b7223a" providerId="LiveId" clId="{8F7C633B-819A-4BCD-9BC2-7AE80B713A2E}" dt="2020-11-26T21:33:39.717" v="4764"/>
        <pc:sldMkLst>
          <pc:docMk/>
          <pc:sldMk cId="2290556707" sldId="62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09:07:50.5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0 299,'296'0,"-272"1,40 8,-25-3,3 2,-28-5,1-1,20 2,-11-4,-14-1,-1 1,1 1,16 2,-23-2,0-1,0 1,-1 0,1 0,0 1,-1-1,1 0,-1 1,0 0,1-1,-1 1,0 0,0 0,0 0,0 1,3 3,-4-3,1-1,1 1,-1-1,0 1,1-1,-1 0,1 0,-1 0,1-1,0 1,0-1,0 1,0-1,0 0,0 0,0 0,1-1,2 1,9 1,-1-2,28-1,-17 0,19 1,-15 0,45-5,-65 3,1-1,-1 0,0 0,-1-1,1-1,-1 1,9-7,22-11,23-6,46-24,-107 51,-1 1,1 0,-1-1,1 1,-1-1,1 1,0 0,-1 0,1-1,-1 1,1 0,0 0,-1 0,1 0,0-1,-1 1,1 0,0 0,-1 0,1 1,0-1,-1 0,1 0,0 0,-1 0,1 1,0-1,-1 0,1 1,-1-1,1 0,-1 1,1-1,0 0,-1 1,0-1,1 1,-1-1,1 1,-1 0,0-1,1 1,-1-1,0 1,1 0,-1-1,0 1,0 0,0-1,0 2,1 4,0 0,0 1,-1-1,-1 10,0-7,1 1,-1-4,1 0,0-1,1 1,-1 0,3 10,-2-14,-1 0,1-1,0 1,-1-1,1 1,0-1,0 0,0 1,1-1,-1 0,0 0,0 0,1 0,-1 0,0 0,1 0,-1 0,1 0,-1-1,1 1,0 0,-1-1,1 0,2 1,16 1,-1 0,0-2,28-2,-5 0,0-1,-1-2,50-12,-18 2,-44 10,15-3,0 2,62-1,-42 6,48 3,-108-2,0 0,0 1,0 0,0-1,0 1,0 1,0-1,-1 0,1 1,0 0,-1 0,1 0,-1 0,1 1,-1-1,4 5,-4-4,-1-1,1-1,0 1,0 0,-1-1,1 1,0-1,0 0,1 0,-1 0,0 0,5 0,5 0,25-1,-19-1,70 1,116-4,-144 1,81-16,-51-1,88-14,-177 34,0-1,0 1,1 0,-1 0,0 0,0 0,0 0,0 0,0 0,0 1,0-1,0 1,0 0,0-1,0 1,0 0,0 0,0 0,0 0,-1 1,1-1,0 0,-1 1,1-1,-1 1,0 0,1-1,-1 1,0 0,0 0,1 2,11 20,0 1,-2-1,9 32,-18-51,0 0,-1-1,2 1,-1 0,0 0,1-1,4 6,-5-8,0 0,0 0,1 0,-1 0,0-1,1 1,-1-1,1 1,-1-1,1 0,0 0,0 0,-1 0,7 0,20 2,0-2,32-2,-25 0,467-23,-208-13,-279 34,0 1,17-1,-29 3,0 0,1 0,-1 0,0 1,0 0,1 0,-1 0,0 0,0 0,0 1,0 0,6 3,-8-3,0 0,0 0,0 1,-1-1,1 0,-1 1,1-1,-1 1,0-1,0 1,1 5,6 32,-7-35,0 0,0 1,0 0,0-1,1 1,-1-1,5 9,-4-13,-1 1,0 0,1 0,-1-1,1 1,-1-1,1 1,0-1,0 0,-1 1,1-1,0 0,0 0,0-1,0 1,1 0,-1-1,0 1,0-1,3 1,39 1,-1-1,0-2,49-8,81-16,-64 7,-87 15,586-97,-486 69,7-1,-103 27,-1 2,1 0,30 1,-53 3,0-1,0 0,0 1,0-1,0 1,0 0,0 0,0 0,0 0,-1 1,1-1,0 1,-1 0,1 0,1 2,3 2,-1 1,-1 0,9 14,-1-2,-4-5,-1 0,-1 1,9 25,-11-26,1 0,0 0,1-1,10 15,-14-24,0 0,1 0,-1-1,1 1,-1-1,1 0,0 0,0 0,1-1,-1 0,1 1,-1-1,1-1,0 1,-1-1,11 2,12-1,0-1,39-2,-36-1,331-32,0-22,-227 33,32-5,264-38,-425 65,-1 1,1-1,-1 1,1 0,-1 0,1 1,6 1,-9-2,-1 1,0 0,1-1,-1 1,0 0,0 0,0 0,0 0,0 0,0 0,0 0,0 0,0 0,0 0,0 1,-1-1,1 0,0 1,-1-1,1 0,-1 1,0-1,1 1,-1-1,0 1,0 2,1 19,-4 47,1-45,1 41,1-63,0-1,1 0,-1 0,1 1,-1-1,1 0,0 0,0 0,0 0,0 0,0 0,1 0,-1 0,0 0,1 0,-1-1,1 1,0-1,0 1,-1-1,1 0,0 1,0-1,0 0,0 0,1-1,-1 1,3 1,6 0,0-1,0 1,0-2,19 0,-13-1,382-15,-327 10,166-20,-191 18,0-2,-1-2,46-19,-88 29,5-1,0-1,0 1,0 1,18-4,-25 6,0 0,1 0,-1 0,0 0,1 1,-1-1,0 0,0 1,1 0,-1-1,0 1,0 0,0 0,0 0,0 1,0-1,0 0,0 1,-1-1,1 1,0 0,-1-1,1 1,-1 0,1 2,-1-2,0-1,0 0,0 1,0-1,0 1,0-1,1 0,-1 0,0 0,1 0,-1 0,0 0,4 2,-4-3,0 0,1 0,-1 0,0 0,0 0,1 0,-1 0,0 0,0 0,1-1,-1 1,0 0,0-1,0 1,1-1,-1 0,0 1,0-1,2-1,64-51,-17 13,393-292,-385 288,-25 17,70-41,-73 52,1 1,0 1,1 2,1 1,0 1,45-6,-73 15,1 1,-1-1,1 1,-1 0,1 1,6 0,-11 0,1-1,0 1,-1-1,1 1,-1 0,1 0,-1-1,1 1,-1 0,0 0,1 0,-1 0,0 1,0-1,0 0,0 0,0 1,0-1,0 1,0-1,-1 1,1-1,0 4,2 6,-2 0,0 0,0 0,-1 0,-1 16,0 22,23 135,-19-169,1 1,0-1,1 0,1-1,0 1,1-1,1 0,0-1,1 0,14 17,-20-26,1 0,0-1,0 0,0 0,0 0,0 0,1-1,-1 1,1-1,0 0,6 1,-3-1,0 0,0-1,0-1,1 1,-1-1,11-1,3-3,0 0,0-1,0-2,24-10,-7 2,258-96,-217 82,-42 14,1 2,47-10,-68 19,-9 2,-1 0,1 1,-1 0,1 0,10 1,-17 0,0 0,0 1,0-1,0 1,0-1,0 1,0 0,0 0,0 0,0 0,-1 0,1 0,0 0,-1 1,1-1,-1 0,1 1,-1 0,0-1,0 1,0 0,0-1,0 1,0 0,0 0,0 0,0 2,3 13,0 1,-2-1,2 26,-3-20,-1-19,1-1,-1 1,1-1,0 0,0 1,0-1,0 0,0 0,1 1,0-1,-1 0,1-1,0 1,1 0,-1-1,0 1,1-1,-1 1,1-1,0 0,0 0,0 0,0-1,0 1,0-1,0 0,0 1,6 0,7 1,1-1,-1 0,0-1,30-2,-29 1,1 0,0-1,0-1,-1 0,1-1,-1-1,0-1,0 0,0-1,19-11,-29 14,0-1,1 1,-1 0,1 1,0 0,0 0,0 0,0 1,0 1,12-1,-16 1,-1 1,0-1,1 1,-1 0,0 0,0 0,0 0,0 1,0-1,0 1,0 0,0-1,0 1,-1 1,1-1,-1 0,0 1,1-1,-1 1,0-1,-1 1,1 0,0 0,-1 0,0 0,1 0,0 6,7 37,-9-40,1 0,0 0,0 1,0-1,1 0,0 0,0 0,1-1,-1 1,1 0,1-1,6 10,9 4,0 0,1-2,1 0,0-1,1-1,1-1,44 19,-36-21,0-1,1-1,0-2,0-1,62 4,-22-8,0-3,0-2,1-5,-2-2,1-3,68-22,-117 26,-1 0,40-22,36-29,-2 0,-73 46,6-4,2 1,0 1,50-16,-78 30,-1 1,0-1,0 1,0 0,1-1,-1 1,0 0,0 0,1 0,-1 1,3 0,-4-1,0 1,0-1,0 1,0 0,0-1,0 1,0 0,0 0,0 0,0 0,0 0,0 0,-1 0,1 0,0 0,-1 0,1 1,-1-1,1 0,-1 2,4 7,0 1,0-1,1 0,0 0,1-1,0 0,0 0,1 0,0 0,1-1,0-1,16 13,-8-9,0 0,1-2,1 0,0 0,0-2,37 10,-29-11,1-2,0 0,0-2,40-2,-17-4,0-2,-1-3,0-1,-1-3,50-21,159-74,-15 5,-143 64,102-36,-138 54,80-15,-115 31,0 1,0 1,55 2,-81 1,0 0,0 0,0 0,0 1,0-1,1 1,-2-1,1 1,0 0,0 0,0 0,0 0,0 0,-1 0,1 0,2 3,-2-1,-1-1,1 1,-1 0,1 0,-1-1,0 1,-1 0,1 0,0 0,0 5,2 26,-2-25,-1 1,2-1,-1 0,1 0,0 0,1 0,0 0,9 16,-5-13,1 0,0 0,16 17,-19-25,-1 1,1-1,0 0,1-1,-1 1,1-1,-1 0,1 0,0-1,11 4,18 1,-1-1,1-2,1-1,-1-2,0-1,44-7,210-48,-91 13,317-39,-403 67,123 0,-168 15,0 2,0 3,78 18,-139-23,0 1,-1-1,0 1,1 0,-1 1,0-1,0 1,0 0,4 3,-5-2,-1-1,0 0,0 1,0 0,-1-1,1 1,-1 0,0 0,0 0,0 1,1 6,7 27,-9-30,1 0,0-1,0 1,0-1,1 0,0 0,1 0,-1 0,1 0,7 8,-6-9,0-1,1 0,-1 0,1 0,0-1,0 0,0 0,9 4,-10-6,0-1,1 1,0-1,-1 0,1 0,0 0,0-1,0 0,-1 0,1-1,6 0,30-9,-2-1,1-1,59-29,27-9,75-3,6 15,-138 25,47-6,206-9,-309 28,0 1,0 0,0 1,0 0,20 7,-26-7,-1 1,1 1,-1-1,1 1,-1 1,-1-1,1 1,-1 1,1-1,8 11,-8-8,-1 1,0 1,0-1,0 1,5 14,13 53,-11-33,-4-20,1 0,0-1,26 38,-25-44,1-1,0 0,1-1,1-1,29 24,-30-29,1-1,0 0,0-1,1-1,0 0,0-1,0-1,1 0,20 1,17 1,74-3,-94-4,979-29,-286 12,-683 21,62 11,-86-10,0 1,0 1,0 1,-1 0,25 15,-35-17,-1 0,0 1,-1 0,1 1,-1-1,0 1,-1 0,0 1,8 15,-9-15,1 0,-1-1,1 0,1 0,-1 0,1 0,0-1,1 0,0 0,9 6,-6-8,1 1,-1-1,1-1,-1 0,1-1,0 0,0 0,0-1,0-1,0 0,15-1,2-3,0 0,0-2,32-11,211-86,-202 74,95-38,175-70,-188 78,188-68,-102 44,-229 81,49-14,-51 14,-1 1,1 0,-1 1,1 0,0 0,-1 0,12 2,-16-2,0 1,0-1,1 1,-1-1,0 1,0-1,0 1,0 0,0 0,0-1,0 1,0 0,0 0,-1 0,1 0,0 0,0 0,-1 0,1 1,-1-1,1 0,-1 0,1 0,-1 1,0 1,1 3,0 1,-1 0,0 12,0 7,0-24,1 0,-1 0,1 0,-1 0,1 0,0 0,0-1,-1 1,1 0,0-1,1 1,1 2,-2-3,0-1,-1 1,1-1,0 1,0-1,0 1,0-1,-1 0,1 1,0-1,0 0,0 0,0 0,0 0,0 0,0 0,0 0,0 0,0 0,-1 0,1 0,0-1,0 1,0 0,0-1,0 1,0 0,1-2,13-7,-1-1,0-1,14-13,0 0,614-436,-536 399,-86 52,1 0,0 1,31-7,-51 15,1 0,-1-1,1 1,0 0,-1 1,1-1,0 0,-1 0,1 1,0-1,-1 1,1-1,-1 1,1 0,-1-1,1 1,-1 0,0 0,1 0,-1 0,0 0,0 1,0-1,1 0,-1 0,1 4,3 2,-1 1,-1-1,6 17,-6-16,30 92,-16-48,24 53,-21-60,-6-11,2-2,35 55,-44-78,-1 0,2-1,-1 0,1 0,0-1,0 0,1 0,0-1,0 0,1-1,0 0,0 0,17 5,-5-6,-1 0,1-2,-1 0,1-2,28-2,26 0,-73 2,0 0,0 1,0-1,1 0,-1 1,0 0,0 0,0 0,0 0,0 0,-1 1,6 2,-6-2,0 0,-1 0,1 0,-1 0,1 0,-1 0,0 0,1 0,-1 0,0 1,0-1,-1 1,1-1,-1 0,1 1,0 3,-1 38,-1-38,1 0,0 0,0 0,0 0,1 0,-1 0,1 0,1 0,-1-1,1 1,0 0,1-1,2 7,3-2,0 0,0 0,1-1,19 15,-5-7,28 17,-33-25,0-1,0-1,1 0,30 6,22 8,-58-17,1 0,-1-1,1-1,20 2,54-3,-45-2,-32 0,0 0,1 0,-1-1,20-7,43-20,-46 18,-12 3,-8 5,-1-1,16-4,-21 8,-1-1,1 1,0 0,0 0,-1-1,1 1,0 0,0 1,-1-1,1 0,0 0,0 1,-1-1,1 1,0-1,-1 1,1 0,-1 0,3 1,-4-2,1 1,-1 0,1-1,0 1,-1 0,1 0,-1-1,0 1,1 0,-1 0,0 0,1 0,-1 0,0-1,0 1,0 0,0 0,0 0,0 0,0 0,0 0,0 0,0 0,0-1,0 1,-1 0,1 0,-1 1,-14 26,9-18,-4 7,1 1,1 1,-7 23,11-29,2 0,-1 0,2 0,-1 0,2 0,1 14,0-15,0-1,1 0,1 0,0 0,1 0,0-1,6 13,2-1,1 0,18 21,-18-27,1 0,1-2,20 16,-16-13,28 29,-42-41,0 1,0 0,-1 1,0-1,0 1,0 0,-1 0,0 0,0 1,-1-1,0 1,0-1,-1 1,0 0,0-1,-1 10,0 8,-5 31,4-46,-1-1,-1 1,0-1,0 0,-1 0,-6 12,-17 23,-54 64,38-52,30-40,-5 8,0 0,1 1,-19 40,-8 48,14-35,20-53,1 1,2 1,0-1,2 1,0 0,2 0,1 1,2-1,3 37,-1-52,0-1,1 0,0 0,1 0,0-1,1 1,6 10,48 67,-32-50,-13-18,-1-2,-1 0,-1 1,0 0,8 23,-16-36,-1 1,-1-1,1 0,-1 1,-1-1,1 1,-1-1,0 1,0-1,-1 0,0 1,0-1,0 1,-1-1,0 0,0 0,-1 0,-4 9,-6 5,-21 28,5-10,-72 103,-91 133,190-272,-83 137,75-119,1 0,1 1,0 0,2 0,-6 31,8-27,2 0,0 1,2 0,4 42,-1-49,1 0,0-1,2 1,0-1,1 0,17 31,-3-15,1-1,2-1,1-1,2-2,49 44,-55-52,0 0,-2 1,-1 1,0 1,-2 1,19 37,-31-53,0 1,0 0,-1 0,0 0,-1 0,0 0,1 12,-2 5,-4 41,2-55,-2 0,0 0,-1-1,0 0,-7 16,-2 4,-43 112,-35 108,83-224,2 1,2-1,-2 36,7 87,0-136,1 0,1-1,0 1,1-1,1 0,0 0,8 16,7 7,30 41,-43-67,3 4,-1 0,-1 1,0 1,-1 0,8 27,-12-32,0 1,-1 0,0 0,-2 0,1 0,-1 0,-1 0,-4 20,2-21,0 0,-2 0,1-1,-12 22,-32 43,18-30,2-2,9-15,2 1,-18 39,21-32,2 1,1 1,2 0,2 0,2 0,1 1,2 0,3 48,0-76,1 0,0 0,0-1,1 1,1 0,0-1,10 20,-4-13,2 0,0-1,23 26,-22-28,44 51,-49-54,0-1,0 1,-1 0,6 16,-10-20,-1 0,0 1,0-1,-1 1,0-1,0 1,-1 0,0-1,-1 1,-2 14,-2 2,-2-1,-13 34,7-29,-2-1,-18 29,15-28,-23 51,26-44,1 0,2 0,-12 68,20-75,-12 101,14-98,1 0,3 32,0-51,0 1,1-1,1 0,0 0,1 0,0-1,12 22,7 4,29 36,-2-5,-35-44,36 58,-46-71,-1-1,-1 1,0 0,0 0,3 25,-3-6,-2-1,-2 58,-2-70,0 0,-2-1,1 1,-2 0,-1-1,-9 22,-110 210,115-226,1 1,2 0,0 0,1 0,2 1,-2 28,4 151,3-180,-1-14,1-1,0 1,1-1,0 1,0-1,1 0,0 0,5 9,0-4,1 1,0-1,18 20,-7-11,-8-10,-1 0,0 1,-1 0,-1 0,0 1,9 20,-13-18,-1 0,0 0,-1 0,-1 0,0 0,-2 34,0-37,-1-1,0 1,-1 0,0-1,-1 1,0-1,-8 20,-8 6,-31 50,27-52,-23 54,24-36,-21 74,38-109,1 1,0 0,2-1,0 1,2 0,0 0,3 26,0-33,1 1,0-1,0 1,2-1,12 24,0-7,28 36,-37-55,0 1,-1 0,8 18,-13-23,0 0,0 0,-1 1,0 0,-1-1,0 1,0 9,-4 106,1-104,-2-1,1 0,-2 0,-9 24,-10 14,12-30,1-1,1 2,2 0,-10 52,16-60,1-1,1 0,0 1,4 24,-2-34,0 0,1 0,0 0,1 0,0-1,0 1,1-1,0 0,12 15,-3-7,-4-6,12 20,-19-27,-1 1,0 0,0 0,0-1,0 1,-1 0,0 1,1 5,-1 5,-2 0,0 1,-1-1,0 0,-1-1,-1 1,-6 17,-11 49,16-37,1 0,3 0,5 54,-3-91,0 0,0 0,1 0,0-1,0 1,1-1,0 1,0-1,1 0,0 0,0 0,0 0,1-1,0 0,1 0,-1 0,9 6,-4-4,-1 1,0 0,-1 0,11 15,-16-19,0 0,0 0,-1 0,1 1,-1-1,-1 1,1-1,-1 1,0 0,0-1,-1 1,1 6,-3 5,0-1,-1 1,-7 25,4-23,2 0,-3 25,4-16,2 0,1 1,6 48,-4-68,0-1,1 0,0 1,0-1,0 0,1 0,10 13,-10-17,-6-7,-10-12,-4 2,-1 2,0 0,-37-16,32 16,-79-37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32:53.726"/>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1 122 888 0 0,'5'-14'280'0'0,"-1"2"-4"0"0,-4 12-276 0 0,0 0 4 0 0,-1-1-1 0 0,1 1 1 0 0,0-1 0 0 0,0 1-1 0 0,-1-1 1 0 0,1 1 0 0 0,0-1-1 0 0,0 1 1 0 0,0-1-1 0 0,0 0 1 0 0,0 1 0 0 0,0-1-1 0 0,0 1 1 0 0,0-1 0 0 0,0 1-1 0 0,0-1 1 0 0,0 1 0 0 0,0-1-1 0 0,0 1 1 0 0,0-1-1 0 0,1 1 1 0 0,-1-1 0 0 0,0 1-1 0 0,0-1 1 0 0,1 0 0 0 0,0 0 38 0 0,1-2-18 0 0,9 3 539 0 0,-8 19-209 0 0,-3-18-347 0 0,1 1 1 0 0,-1 0 0 0 0,1-1-1 0 0,-1 1 1 0 0,0 0-1 0 0,0-1 1 0 0,1 1 0 0 0,-1 0-1 0 0,0-1 1 0 0,-1 1-1 0 0,1 0 1 0 0,0 0 0 0 0,0-1-1 0 0,-1 1 1 0 0,1 0-1 0 0,-1-1 1 0 0,0 3 0 0 0,0 0 65 0 0,3 7 11 0 0,-1-8 4 0 0,-1-2 0 0 0,5 36 12 0 0,-5-36-95 0 0,0 0 1 0 0,0-1 0 0 0,0 1-1 0 0,0 0 1 0 0,1-1-1 0 0,-1 1 1 0 0,0-1-1 0 0,0 1 1 0 0,1 0-1 0 0,-1-1 1 0 0,1 1 0 0 0,-1-1-1 0 0,0 1 1 0 0,1-1-1 0 0,-1 1 1 0 0,1-1-1 0 0,-1 1 1 0 0,2 0-1 0 0,0 0 10 0 0,4 14 70 0 0,-6-14-76 0 0,0 0 1 0 0,0 0-1 0 0,1 0 1 0 0,-1 0-1 0 0,1 0 1 0 0,-1 0-1 0 0,1 0 1 0 0,-1 0-1 0 0,1 0 1 0 0,0 0-1 0 0,0 1 1 0 0,1 0 59 0 0,-2-2-53 0 0,0 1 1 0 0,0 0-1 0 0,0 0 0 0 0,0 0 0 0 0,1-1 1 0 0,-1 1-1 0 0,0 0 0 0 0,0 0 1 0 0,1 0-1 0 0,-1-1 0 0 0,0 1 1 0 0,1 0-1 0 0,-1 0 0 0 0,1-1 1 0 0,-1 1-1 0 0,1 0 0 0 0,12 12 51 0 0,-8-12-30 0 0,-3-1-7 0 0,0 1 159 0 0,0 1-105 0 0,7 3-11 0 0,-8-5-67 0 0,-1 0-1 0 0,0 1 1 0 0,1-1 0 0 0,-1 0-1 0 0,1 0 1 0 0,-1 0-1 0 0,0 0 1 0 0,1 0 0 0 0,-1 0-1 0 0,1 0 1 0 0,-1 0 0 0 0,1 0-1 0 0,-1 0 1 0 0,0-1-1 0 0,1 1 1 0 0,-1 0 0 0 0,0 0-1 0 0,1 0 1 0 0,-1 0-1 0 0,1-1 1 0 0,-1 1 0 0 0,1-1-1 0 0,1 0 10 0 0,10 1 12 0 0,-12-1-24 0 0,0 1 1 0 0,1 0 0 0 0,-1 0-1 0 0,0 0 1 0 0,1 0 0 0 0,-1 0-1 0 0,0-1 1 0 0,1 1-1 0 0,-1 0 1 0 0,0 0 0 0 0,0-1-1 0 0,1 1 1 0 0,-1 0-1 0 0,0 0 1 0 0,0-1 0 0 0,1 1-1 0 0,-1 0 1 0 0,0-1-1 0 0,0 1 1 0 0,0 0 0 0 0,1-1-1 0 0,-1 1 1 0 0,1-3 9 0 0,0 3-9 0 0,0-1 0 0 0,0 1 1 0 0,0-1-1 0 0,-1 1 0 0 0,1-1 0 0 0,0 1 0 0 0,0-1 1 0 0,0 1-1 0 0,0 0 0 0 0,0 0 0 0 0,0-1 1 0 0,0 1-1 0 0,0 0 0 0 0,0 0 0 0 0,1 0 0 0 0,0 0 1 0 0,0 0 3 0 0,-1 0 1 0 0,1 0 0 0 0,-1 0 0 0 0,1 0 0 0 0,0 0 0 0 0,-1-1-1 0 0,1 1 1 0 0,-1-1 0 0 0,2 0 0 0 0,10-5 50 0 0,-4 2-46 0 0,0-1-1 0 0,11-7 1 0 0,-13 7-80 0 0,-5 4 114 0 0,0 0-1 0 0,-1 0 1 0 0,1 0-1 0 0,-1-1 0 0 0,1 1 1 0 0,-1-1-1 0 0,0 1 0 0 0,3-4 1 0 0,-3 4-26 0 0,0 0-1 0 0,1 0 1 0 0,-1-1 0 0 0,0 1 0 0 0,1 0-1 0 0,-1 1 1 0 0,1-1 0 0 0,2-1 0 0 0,-3 2-11 0 0,0-1-1 0 0,0 1 1 0 0,-1 0 0 0 0,1-1 0 0 0,0 1-1 0 0,0-1 1 0 0,0 1 0 0 0,0-1 0 0 0,0 1-1 0 0,-1-1 1 0 0,1 0 0 0 0,0 1 0 0 0,-1-1-1 0 0,1 0 1 0 0,0 0 0 0 0,-1 0 0 0 0,1 1 0 0 0,-1-1-1 0 0,1 0 1 0 0,0-2 0 0 0,-1 3-6 0 0,0-1 1 0 0,1 0 0 0 0,-1 1-1 0 0,1-1 1 0 0,-1 1 0 0 0,1-1-1 0 0,-1 0 1 0 0,1 1 0 0 0,-1-1-1 0 0,1 1 1 0 0,-1 0-1 0 0,1-1 1 0 0,0 1 0 0 0,0-1-1 0 0,1 0-1 0 0,7-7 17 0 0,-7 6-7 0 0,0 0-1 0 0,0 0 1 0 0,0 1 0 0 0,0-1 0 0 0,0 1 0 0 0,1-1 0 0 0,-1 1 0 0 0,4-2 0 0 0,-6 3-4 0 0,1 0 1 0 0,0-1 0 0 0,0 1-1 0 0,0-1 1 0 0,0 1-1 0 0,0-1 1 0 0,0 0 0 0 0,0 1-1 0 0,-1-1 1 0 0,1 0-1 0 0,0 1 1 0 0,-1-1 0 0 0,1 0-1 0 0,0-1 1 0 0,-1 2-8 0 0,1 0-1 0 0,-1 0 1 0 0,0 0 0 0 0,0-1-1 0 0,0 1 1 0 0,0 0 0 0 0,0 0 0 0 0,0 0-1 0 0,0 0 1 0 0,0 0 0 0 0,0 0 0 0 0,0 0-1 0 0,0 0 1 0 0,1-1 0 0 0,-1 1-1 0 0,0 0 1 0 0,0 0 0 0 0,0 0 0 0 0,0 0-1 0 0,0 0 1 0 0,0 0 0 0 0,1 0 0 0 0,-1 0-1 0 0,0 0 1 0 0,0 0 0 0 0,0 0-1 0 0,0 0 1 0 0,0 0 0 0 0,0 0 0 0 0,1 0-1 0 0,-1 0 1 0 0,0 0 0 0 0,0 0 0 0 0,0 0-1 0 0,0 0 1 0 0,0 0 0 0 0,0 0-1 0 0,1 0 1 0 0,-1 0 0 0 0,0 0 0 0 0,0 0-1 0 0,0 1 1 0 0,0-1 0 0 0,1 0 0 0 0,-1 0 0 0 0,0 0 0 0 0,0 0 0 0 0,0 0 0 0 0,1 0 0 0 0,-1 0 0 0 0,0 0 0 0 0,0 0 0 0 0,0 0 0 0 0,1 0 0 0 0,-1 0 0 0 0,0 0 0 0 0,0 0 0 0 0,0 0 0 0 0,1 0 0 0 0,-1 0 0 0 0,0 0 0 0 0,0 0 0 0 0,0 0 0 0 0,1 0 0 0 0,-1-1 0 0 0,0 1 0 0 0,0 0 0 0 0,0 0 0 0 0,0 0 0 0 0,1 0 0 0 0,-1 0 0 0 0,0 0 0 0 0,0-1 0 0 0,16-6 44 0 0,-14 6-44 0 0,-1 1 0 0 0,1-1-1 0 0,-1 1 1 0 0,1-1 0 0 0,-1 0 0 0 0,1 0 0 0 0,-1 1-1 0 0,1-1 1 0 0,1-2 0 0 0,0-3-4 0 0,-3 6 2 0 0,0-1 1 0 0,0 1-1 0 0,0-1 0 0 0,1 1 1 0 0,-1 0-1 0 0,0-1 1 0 0,0 1-1 0 0,0 0 0 0 0,0-1 1 0 0,1 1-1 0 0,-1 0 1 0 0,0-1-1 0 0,0 1 1 0 0,1 0-1 0 0,-1 0 0 0 0,0-1 1 0 0,1 1-1 0 0,-1 0 1 0 0,0 0-1 0 0,1-1 0 0 0,-1 1 1 0 0,0 0-1 0 0,1 0 1 0 0,-1 0-1 0 0,0 0 0 0 0,1-1 1 0 0,-1 1-1 0 0,1 0 1 0 0,-1 0-1 0 0,1 0 0 0 0,10-3 88 0 0,-12-1-68 0 0,2 4-18 0 0,-1 0-1 0 0,0 0 1 0 0,0 0-1 0 0,0 0 1 0 0,0 0-1 0 0,0 1 1 0 0,0-1-1 0 0,0 0 1 0 0,0 0-1 0 0,0 0 0 0 0,0 0 1 0 0,0 0-1 0 0,0 0 1 0 0,0 0-1 0 0,0 0 1 0 0,1 0-1 0 0,-1 0 1 0 0,0 0-1 0 0,0 0 1 0 0,0 0-1 0 0,0 0 0 0 0,0 0 1 0 0,0 0-1 0 0,0 0 1 0 0,0 0-1 0 0,0 0 1 0 0,0-1-1 0 0,0 1 1 0 0,0 0-1 0 0,0 0 1 0 0,0 0-1 0 0,1 0 1 0 0,-1 0-1 0 0,0 0 0 0 0,0 0 1 0 0,0 0-1 0 0,0 0 1 0 0,0 0-1 0 0,0 0 1 0 0,0 0-1 0 0,0 0 1 0 0,0 0-1 0 0,0 0 1 0 0,0 0-1 0 0,0 0 0 0 0,0-1 1 0 0,0 1-1 0 0,0 0 1 0 0,0 0-1 0 0,0 0 1 0 0,0 0-1 0 0,0 0 1 0 0,0 0-1 0 0,0 0 1 0 0,0 0-1 0 0,0 0 0 0 0,0 0 1 0 0,0 0-1 0 0,0 0 1 0 0,0 0-1 0 0,0-1 1 0 0,0 1-1 0 0,0 0 1 0 0,0 0-1 0 0,2 0 1 0 0,-1 1 1 0 0,0-1 0 0 0,0 0 0 0 0,0 0 0 0 0,0 0 0 0 0,0 0 0 0 0,0 0 0 0 0,0 0 0 0 0,0 0 0 0 0,0 0 0 0 0,0-1 0 0 0,0 1 0 0 0,0 0 0 0 0,0-1 0 0 0,0 1 0 0 0,0 0 0 0 0,0-1 0 0 0,0 1 0 0 0,0-1 0 0 0,0 0 0 0 0,0 1 0 0 0,0-1 0 0 0,-1 0 0 0 0,1 1 0 0 0,0-1 0 0 0,-1 0-1 0 0,1 0 1 0 0,1-1 0 0 0,-2 1-1 0 0,0 1 0 0 0,0 0-1 0 0,0 0 1 0 0,0-1-1 0 0,0 1 1 0 0,1 0-1 0 0,-1 0 1 0 0,0 0-1 0 0,0-1 1 0 0,0 1-1 0 0,0 0 1 0 0,1 0-1 0 0,-1 0 1 0 0,0-1-1 0 0,0 1 1 0 0,1 0-1 0 0,-1 0 1 0 0,0 0-1 0 0,0 0 1 0 0,1 0-1 0 0,-1 0 1 0 0,0-1 0 0 0,0 1-1 0 0,1 0 1 0 0,-1 0-1 0 0,0 0 1 0 0,1 0-1 0 0,53-4 10 0 0,-40 4-1 0 0,-14 0-8 0 0,1 0 0 0 0,-1 0 0 0 0,0 0 0 0 0,1 0 0 0 0,-1 0 0 0 0,0 0 0 0 0,1 0 0 0 0,-1 0 0 0 0,0 0 0 0 0,1 0 0 0 0,-1 0 0 0 0,0 0 0 0 0,1 0 0 0 0,-1 0 0 0 0,0 0 0 0 0,1 0 0 0 0,-1 0 0 0 0,0 0 0 0 0,0 1 0 0 0,1-1 0 0 0,-1 0 0 0 0,0 0 0 0 0,1 0 0 0 0,-1 0 0 0 0,0 1 0 0 0,0-1 0 0 0,1 0-1 0 0,-1 1 0 0 0,1 0-1 0 0,0 0 1 0 0,0 0-1 0 0,0-1 1 0 0,0 1-1 0 0,0-1 1 0 0,0 1-1 0 0,-1 0 1 0 0,1-1-1 0 0,1 0 1 0 0,-1 1-1 0 0,0-1 1 0 0,0 0-1 0 0,0 1 1 0 0,0-1-1 0 0,0 0 1 0 0,1 0-1 0 0,0 1 11 0 0,-1-1 0 0 0,0 1-1 0 0,0-1 1 0 0,1 1 0 0 0,-1-1-1 0 0,0 1 1 0 0,0 0 0 0 0,0 0-1 0 0,0 0 1 0 0,0 0 0 0 0,0 0-1 0 0,0 0 1 0 0,0 0 0 0 0,0 0-1 0 0,0 0 1 0 0,1 2 0 0 0,-1-1 53 0 0,1 0-11 0 0,9 10-42 0 0,-4 1-1 0 0,9 36 44 0 0,-16-49-54 0 0,0 1 0 0 0,0 0 0 0 0,0-1 0 0 0,1 1 0 0 0,-1-1 0 0 0,0 1 0 0 0,0-1 0 0 0,0 1 0 0 0,1-1 0 0 0,-1 1 0 0 0,0-1 0 0 0,0 1 0 0 0,1-1 0 0 0,-1 1 0 0 0,0-1 0 0 0,1 1 0 0 0,0 0 0 0 0,16 17 0 0 0,-16-15 0 0 0,12 11 0 0 0,-3-6 10 0 0,0-2 49 0 0,-8-5-54 0 0,-1-1 0 0 0,1 1 0 0 0,0 0 0 0 0,0-1 0 0 0,0 1-1 0 0,0-1 1 0 0,-1 1 0 0 0,1-1 0 0 0,0 0 0 0 0,0 0 0 0 0,0 0 0 0 0,0 0 0 0 0,0 0-1 0 0,0-1 1 0 0,0 1 0 0 0,0 0 0 0 0,-1-1 0 0 0,4-1 0 0 0,15-1 46 0 0,-8 1-28 0 0,16-8 46 0 0,-26 10-63 0 0,0-1 0 0 0,0 1 0 0 0,0-1 0 0 0,0 0 0 0 0,0 0 0 0 0,-1 0 1 0 0,1 0-1 0 0,2-1 0 0 0,17-8 120 0 0,-19 9-101 0 0,1 0 0 0 0,-1 0 0 0 0,0 0 0 0 0,0 0 0 0 0,0 0 0 0 0,0 0 0 0 0,0-1 0 0 0,0 1 0 0 0,3-4 0 0 0,-4 4-18 0 0,0 1 0 0 0,0-1 1 0 0,0 0-1 0 0,0 0 0 0 0,0 1 0 0 0,0-1 1 0 0,0 1-1 0 0,0-1 0 0 0,0 1 1 0 0,0-1-1 0 0,1 1 0 0 0,-1-1 0 0 0,0 1 1 0 0,0 0-1 0 0,2 0 0 0 0,-2 0-13 0 0,0 0 0 0 0,0-1 0 0 0,0 1 0 0 0,0 0 0 0 0,1-1 0 0 0,-1 1 0 0 0,0 0-1 0 0,0-1 1 0 0,0 1 0 0 0,0-1 0 0 0,0 0 0 0 0,0 1 0 0 0,0-1 0 0 0,0 0 0 0 0,1-1-1 0 0,0-1-12 0 0,1 1 1 0 0,-1-1-1 0 0,1 0 0 0 0,0 1 0 0 0,0 0 0 0 0,0-1 0 0 0,1 1 0 0 0,5-3 0 0 0,-8 5 19 0 0,0-1 1 0 0,1 1 0 0 0,-1-1-1 0 0,0 0 1 0 0,0 0-1 0 0,0 1 1 0 0,0-1 0 0 0,0 0-1 0 0,0 0 1 0 0,0 0-1 0 0,0 0 1 0 0,0 0-1 0 0,0 0 1 0 0,-1-1 0 0 0,1 1-1 0 0,0 0 1 0 0,0-2-1 0 0,0 1 4 0 0,0 1-1 0 0,0 0 1 0 0,0-1-1 0 0,0 1 1 0 0,0 0-1 0 0,0 0 1 0 0,0-1-1 0 0,0 1 1 0 0,1 0-1 0 0,-1 0 0 0 0,0 1 1 0 0,1-1-1 0 0,-1 0 1 0 0,3-1-1 0 0,13-9 52 0 0,-16 10-51 0 0,0 0 0 0 0,1 0 0 0 0,-1 0 0 0 0,1 0 0 0 0,-1 0 0 0 0,1 0 1 0 0,0 0-1 0 0,-1 1 0 0 0,4-2 0 0 0,-3 2-2 0 0,0-1 1 0 0,-1 1-1 0 0,1-1 0 0 0,0 0 1 0 0,0 0-1 0 0,-1 0 1 0 0,1 0-1 0 0,-1 0 1 0 0,1 0-1 0 0,-1 0 0 0 0,0 0 1 0 0,1-1-1 0 0,0-1 1 0 0,-1 3-3 0 0,0-1 1 0 0,-1 0-1 0 0,1 1 1 0 0,0-1-1 0 0,0 0 1 0 0,0 1 0 0 0,0-1-1 0 0,-1 1 1 0 0,1-1-1 0 0,0 1 1 0 0,0-1-1 0 0,0 1 1 0 0,0 0-1 0 0,0 0 1 0 0,0-1-1 0 0,0 1 1 0 0,0 0-1 0 0,0 0 1 0 0,1 0-1 0 0,2-1 43 0 0,1-4-20 0 0,6 3 41 0 0,-3-4 12 0 0,1 5-74 0 0,-4 2-55 0 0,11 8 37 0 0,-11-10 17 0 0,-1 1 1 0 0,9 4-2 0 0,-9-2 14 0 0,0 1 0 0 0,0 0 0 0 0,0 0 0 0 0,0 0 0 0 0,0 0 0 0 0,-1 1 0 0 0,0-1 0 0 0,0 1 0 0 0,0 0 0 0 0,0 0 0 0 0,4 9 0 0 0,1 0 60 0 0,-1 3 30 0 0,-8-14-80 0 0,2 2-2 0 0,12 20-6 0 0,10 5 37 0 0,-22-26-41 0 0,15 8-13 0 0,-7-6 1 0 0,4-1 0 0 0,-9-5 0 0 0,-1-1 0 0 0,24 2 0 0 0,-23 0 0 0 0,-1 0 0 0 0,1-1 0 0 0,0 1 0 0 0,0-1 0 0 0,-1 1 0 0 0,6-3 0 0 0,5-1 0 0 0,-11 4 0 0 0,0-1 0 0 0,-1 0 0 0 0,1 0 0 0 0,-1 0 0 0 0,1 0 0 0 0,-1-1 0 0 0,0 1 0 0 0,1 0 0 0 0,-1-1 0 0 0,0 0 0 0 0,0 0 0 0 0,0 1 0 0 0,0-1 0 0 0,2-4 0 0 0,-3 5 0 0 0,0 1-1 0 0,0-1 1 0 0,0 0 0 0 0,0 1 0 0 0,0-1 0 0 0,0 0 0 0 0,0 1 0 0 0,0 0-1 0 0,0-1 1 0 0,0 1 0 0 0,0-1 0 0 0,0 1 0 0 0,0 0 0 0 0,0 0 0 0 0,0 0 0 0 0,0-1-1 0 0,1 1 1 0 0,1 1 0 0 0,-2-1 1 0 0,0 0-1 0 0,0 0 1 0 0,0 0 0 0 0,0 0-1 0 0,0 0 1 0 0,0-1 0 0 0,0 1-1 0 0,0 0 1 0 0,0 0-1 0 0,0-1 1 0 0,0 1 0 0 0,0-1-1 0 0,0 1 1 0 0,0-1 0 0 0,0 1-1 0 0,0-1 1 0 0,0 1 0 0 0,0-1-1 0 0,0 0 1 0 0,1-1-1 0 0,0-1 5 0 0,1 0 0 0 0,1 0 0 0 0,-1 0 0 0 0,0 1 0 0 0,1-1-1 0 0,-1 1 1 0 0,5-2 0 0 0,18-13 10 0 0,-7 8 6 0 0,-18 9-18 0 0,1-1 1 0 0,-1 1-1 0 0,1-1 1 0 0,0 1-1 0 0,-1-1 0 0 0,1 0 1 0 0,-1 0-1 0 0,0 1 1 0 0,1-1-1 0 0,-1 0 1 0 0,0 0-1 0 0,1 0 0 0 0,-1 0 1 0 0,0-1-1 0 0,2-1 1 0 0,-3 2-1 0 0,1 1 0 0 0,-1-1 0 0 0,1 0 0 0 0,-1 1 1 0 0,1-1-1 0 0,0 1 0 0 0,-1-1 0 0 0,1 1 0 0 0,0 0 0 0 0,-1-1 1 0 0,1 1-1 0 0,0-1 0 0 0,-1 1 0 0 0,1 0 0 0 0,0 0 0 0 0,1-1 1 0 0,0 0 2 0 0,1-1-6 0 0,0 1 0 0 0,1-1 0 0 0,-1 1 0 0 0,0-1 0 0 0,0 1 0 0 0,1 0 0 0 0,-1 0 0 0 0,1 0 0 0 0,-1 1 0 0 0,0-1 0 0 0,5 1 0 0 0,-7 0 0 0 0,0 0 0 0 0,0 0 1 0 0,0 0-1 0 0,-1 0 0 0 0,1 0 1 0 0,0-1-1 0 0,0 1 1 0 0,0 0-1 0 0,-1 0 0 0 0,1 0 1 0 0,0-1-1 0 0,0 1 1 0 0,-1 0-1 0 0,1-1 0 0 0,0 1 1 0 0,-1 0-1 0 0,1-1 1 0 0,0 1-1 0 0,-1-1 1 0 0,1 1-1 0 0,-1-1 0 0 0,1 0 1 0 0,-1 1-1 0 0,1-1 1 0 0,-1 1-1 0 0,1-2 0 0 0,2 0 54 0 0,-1 2-39 0 0,-1 1-7 0 0,1-1 0 0 0,-1 0 0 0 0,1 0 1 0 0,-1 0-1 0 0,1 0 0 0 0,-1-1 0 0 0,1 1 0 0 0,0 0 1 0 0,-1-1-1 0 0,1 1 0 0 0,-1-1 0 0 0,0 1 1 0 0,1-1-1 0 0,-1 0 0 0 0,1 0 0 0 0,1-1 0 0 0,-2 1-2 0 0,0 1-1 0 0,0 0 0 0 0,0 0 0 0 0,0-1 0 0 0,-1 1 0 0 0,1 0 0 0 0,0 0 1 0 0,0 0-1 0 0,0 0 0 0 0,0 0 0 0 0,0 0 0 0 0,2 0 0 0 0,-1 0-2 0 0,16-4-3 0 0,-16 4 0 0 0,0-1 0 0 0,0 0 0 0 0,0 1 0 0 0,1-1 0 0 0,-1 1 0 0 0,0 0 0 0 0,0 0 0 0 0,1 0 0 0 0,-1 0 0 0 0,0 0 0 0 0,5 1 0 0 0,35 4 64 0 0,-30 1-64 0 0,-2-1 0 0 0,3 4 0 0 0,-4 6 0 0 0,-8-13 2 0 0,1 0 1 0 0,-1 0-1 0 0,1 0 0 0 0,-1 0 1 0 0,1 0-1 0 0,0 0 1 0 0,-1 0-1 0 0,1-1 0 0 0,0 1 1 0 0,0-1-1 0 0,0 1 1 0 0,1-1-1 0 0,3 2 0 0 0,-4-2 3 0 0,1 1-1 0 0,-1-1 1 0 0,0 0-1 0 0,0 1 0 0 0,0-1 1 0 0,0 1-1 0 0,0 0 0 0 0,0 0 1 0 0,3 3-1 0 0,-1 3 37 0 0,-4-7-38 0 0,0 0 0 0 0,1-1 0 0 0,-1 1 0 0 0,1 0 0 0 0,-1 0 0 0 0,1 0 0 0 0,-1 0 0 0 0,1-1 0 0 0,0 1 0 0 0,-1 0 0 0 0,1 0 0 0 0,0-1 0 0 0,1 2 0 0 0,-1-2 8 0 0,0 1 0 0 0,1 0 0 0 0,-1 0 0 0 0,0 1 0 0 0,0-1 0 0 0,1 0 0 0 0,-1 0 0 0 0,0 0 0 0 0,0 1 0 0 0,1 2 0 0 0,-2 4 13 0 0,0-5-29 0 0,8 0 9 0 0,-4-2-4 0 0,1 0 0 0 0,-1 0 0 0 0,1 1 0 0 0,7 4 0 0 0,11 3 0 0 0,-16-5 0 0 0,-7-4 0 0 0,1 1 0 0 0,0 0 0 0 0,-1-1 0 0 0,1 1 0 0 0,0-1 0 0 0,0 1 0 0 0,-1-1 0 0 0,1 1 0 0 0,0-1 0 0 0,0 0 0 0 0,0 1 0 0 0,0-1 0 0 0,-1 0 0 0 0,1 0 0 0 0,0 0 0 0 0,0 1 0 0 0,0-1 0 0 0,2 0 0 0 0,15 5 0 0 0,-8-2 0 0 0,-3-2 4 0 0,-1-1 6 0 0,1 1 0 0 0,0-1 0 0 0,-1-1 0 0 0,1 1 0 0 0,10-3 0 0 0,-4 3 10 0 0,-11 0-15 0 0,0 0 1 0 0,1 0-1 0 0,-1 0 0 0 0,0 0 0 0 0,0 0 1 0 0,1-1-1 0 0,-1 1 0 0 0,0-1 1 0 0,0 0-1 0 0,1 1 0 0 0,1-3 1 0 0,18-2 51 0 0,-17 5-47 0 0,-1-1 1 0 0,1 0-1 0 0,-1-1 1 0 0,1 1-1 0 0,5-4 1 0 0,-5 4-10 0 0,-1-1 1 0 0,1 1 0 0 0,-1 0 0 0 0,1 0-1 0 0,0 0 1 0 0,7 0 0 0 0,-12 1-2 0 0,25-2 0 0 0,-20-1 0 0 0,-1 0 0 0 0,38-7 64 0 0,-2 4 123 0 0,0 2-118 0 0,-35 4-71 0 0,-4 0 3 0 0,0 0 0 0 0,0 1 0 0 0,1-1 0 0 0,-1 0-1 0 0,0 0 1 0 0,0 0 0 0 0,1-1 0 0 0,-1 1 0 0 0,0 0 0 0 0,0 0 0 0 0,0-1 0 0 0,3 0 0 0 0,15 0 31 0 0,-16 1-29 0 0,0 0 0 0 0,0 0 0 0 0,-1 0 0 0 0,1 0 0 0 0,0-1 1 0 0,5-1-1 0 0,-7 2-3 0 0,-1-1 0 0 0,1 1 0 0 0,0-1 0 0 0,0 1 0 0 0,1-1 0 0 0,-1 1 0 0 0,0 0 0 0 0,0 0 0 0 0,0 0 0 0 0,0-1 0 0 0,0 1 0 0 0,0 0 0 0 0,0 0 0 0 0,0 0 0 0 0,0 1 0 0 0,0-1 0 0 0,0 0 0 0 0,0 0 0 0 0,2 1 0 0 0,4 0 0 0 0,-4-1 7 0 0,1-1 0 0 0,-1 1 0 0 0,0 0 0 0 0,0 0 0 0 0,0 0 0 0 0,0 0 0 0 0,0 1-1 0 0,0-1 1 0 0,0 1 0 0 0,0 0 0 0 0,0 0 0 0 0,4 1 0 0 0,-5-1 8 0 0,0 0-1 0 0,0-1 0 0 0,0 1 0 0 0,0-1 1 0 0,0 0-1 0 0,0 0 0 0 0,4 0 0 0 0,1 1 6 0 0,1-1-10 0 0,10 5 83 0 0,-4-1-28 0 0,-11-3-1 0 0,4 5-38 0 0,-5-3 17 0 0,-2-3-41 0 0,0 1 0 0 0,0-1 0 0 0,1 1-1 0 0,-1-1 1 0 0,0 1 0 0 0,0-1 0 0 0,0 1 0 0 0,1-1 0 0 0,-1 1-1 0 0,0-1 1 0 0,0 0 0 0 0,1 1 0 0 0,-1-1 0 0 0,0 1 0 0 0,1-1-1 0 0,-1 0 1 0 0,1 1 0 0 0,-1-1 0 0 0,0 0 0 0 0,1 1 0 0 0,-1-1-1 0 0,1 0 1 0 0,-1 0 0 0 0,1 1 0 0 0,-1-1 0 0 0,1 0 0 0 0,-1 0-1 0 0,2 0 1 0 0,0 1 9 0 0,7 6 0 0 0,3 0-1 0 0,-5-7-2 0 0,0 0 1 0 0,0 0-1 0 0,0-1 0 0 0,0 0 0 0 0,7-1 0 0 0,3-1-3 0 0,-14 2 6 0 0,0 0 0 0 0,0 0 1 0 0,0 0-1 0 0,-1 0 0 0 0,1-1 1 0 0,3-1-1 0 0,12-5 59 0 0,-14 6-68 0 0,0 0 0 0 0,1 0 1 0 0,-1 0-1 0 0,0-1 0 0 0,4-2 0 0 0,16-9-4 0 0,-22 14 6 0 0,0-1 1 0 0,0 1 0 0 0,1-1-1 0 0,-1 0 1 0 0,0 0 0 0 0,0 0 0 0 0,0-1-1 0 0,0 1 1 0 0,-1 0 0 0 0,1-1-1 0 0,0 1 1 0 0,0-1 0 0 0,-1 1 0 0 0,1-1-1 0 0,-1 0 1 0 0,2-2 0 0 0,0 1 5 0 0,-1 0 0 0 0,1 0 0 0 0,0 0 0 0 0,0 1 0 0 0,0-1 0 0 0,0 1 1 0 0,4-3-1 0 0,12-8-1 0 0,-16 11-4 0 0,-1 0 0 0 0,1 0-1 0 0,0 0 1 0 0,0 1 0 0 0,0-1-1 0 0,3-1 1 0 0,-3 2-3 0 0,0 0 1 0 0,0 0-1 0 0,-1 0 0 0 0,1-1 1 0 0,-1 1-1 0 0,1-1 0 0 0,-1 0 0 0 0,3-2 1 0 0,-3 3-3 0 0,-1-1 0 0 0,1 1 0 0 0,-1 0 0 0 0,1 0 0 0 0,0-1 0 0 0,0 1 0 0 0,-1 1 0 0 0,1-1 0 0 0,0 0 0 0 0,0 0 0 0 0,2 0 0 0 0,13-7 0 0 0,-12 5 0 0 0,0 0 0 0 0,0 1 0 0 0,0-1 0 0 0,7-1 0 0 0,17-9 0 0 0,-13 6 19 0 0,13-2 15 0 0,-26 7-27 0 0,1 0-4 0 0,17 1-2 0 0,5 2-1 0 0,-20 1 0 0 0,0 0 0 0 0,20 7 0 0 0,-20-7 0 0 0,12 5 0 0 0,-15-3 0 0 0,-3-1 0 0 0,8 7 0 0 0,-6-9 0 0 0,-1 0 0 0 0,0 0 0 0 0,0 0 0 0 0,0 0 0 0 0,0 0 0 0 0,0 0 0 0 0,0 1 0 0 0,0-1 0 0 0,0 0 0 0 0,-1 0 0 0 0,1 1 0 0 0,0 1 0 0 0,0-1 0 0 0,-1 0 0 0 0,1 0 0 0 0,-1 0 0 0 0,1-1 0 0 0,0 1 0 0 0,0 0 0 0 0,0 0 0 0 0,0 0 0 0 0,2 2 0 0 0,0 8 0 0 0,-2-10 0 0 0,-1 0 0 0 0,1 0 0 0 0,-1 0 0 0 0,1 0 0 0 0,0 0 0 0 0,0 0 0 0 0,-1 0 0 0 0,2 0 0 0 0,-1 0 0 0 0,0 0 0 0 0,2 1 0 0 0,-1 1 0 0 0,9 18 0 0 0,-10-19 0 0 0,0 0 0 0 0,0-1 0 0 0,1 1 0 0 0,0 0 0 0 0,-1 0 0 0 0,1-1 0 0 0,0 1 0 0 0,0-1 0 0 0,1 0 0 0 0,-1 1 0 0 0,0-1 0 0 0,1 0 0 0 0,-1 0 0 0 0,6 2 0 0 0,4 5 0 0 0,-10-7 4 0 0,0-1 0 0 0,1 0-1 0 0,-1 0 1 0 0,0 0 0 0 0,1 0 0 0 0,-1-1 0 0 0,0 1 0 0 0,1-1 0 0 0,-1 1 0 0 0,1-1 0 0 0,3 0 0 0 0,11 2 13 0 0,-15-2-8 0 0,0 0 0 0 0,-1 1 0 0 0,1-1 0 0 0,0 0 0 0 0,0 0 0 0 0,0-1 0 0 0,0 1 0 0 0,0 0 0 0 0,3-2 0 0 0,16 0 77 0 0,-1 2-70 0 0,-18 0-16 0 0,0 0 0 0 0,1 0 0 0 0,-1 0 0 0 0,0 0 0 0 0,1 0 0 0 0,-1 0 0 0 0,1-1 0 0 0,-1 1 0 0 0,0-1 0 0 0,3-1 0 0 0,4 1 0 0 0,0 0 21 0 0,0 0 0 0 0,0-1 1 0 0,1 0-1 0 0,10-3 1 0 0,24-5 95 0 0,-27 3-117 0 0,-16 6 0 0 0,1 0 0 0 0,0 0 0 0 0,0 0 0 0 0,0 0 0 0 0,0 1 0 0 0,0-1 0 0 0,4 0 0 0 0,2 0 0 0 0,-6 1 0 0 0,1 0 0 0 0,-1 0 0 0 0,1-1 0 0 0,-1 1 0 0 0,0-1 0 0 0,1 1 0 0 0,-1-1 0 0 0,0 0 0 0 0,1 0 0 0 0,2-2 0 0 0,-1 2 4 0 0,0-1 0 0 0,0 0 0 0 0,0 1-1 0 0,0 0 1 0 0,1 0 0 0 0,-1 0 0 0 0,0 1 0 0 0,9-1 0 0 0,-8 1 0 0 0,0 0 0 0 0,0-1 0 0 0,0 1 0 0 0,0-1 1 0 0,0-1-1 0 0,5-1 0 0 0,-8 2-4 0 0,0 0 0 0 0,0 0 0 0 0,0 1 0 0 0,0-1 0 0 0,0 0 0 0 0,0 1 0 0 0,0-1 0 0 0,1 1 0 0 0,1 0 0 0 0,19-3 0 0 0,8 3 0 0 0,-12 1 0 0 0,-14-2 0 0 0,0-1 0 0 0,1 2 0 0 0,21-1 0 0 0,-14-2 0 0 0,-9 2 0 0 0,-1 0 0 0 0,1 1 0 0 0,-1 0 0 0 0,1 0 0 0 0,-1 0 0 0 0,1 0 0 0 0,-1 0 0 0 0,1 1 0 0 0,4 0 0 0 0,-1 1 51 0 0,0-1-1 0 0,0 1 1 0 0,0 0 0 0 0,0 0 0 0 0,0 1 0 0 0,6 4 0 0 0,-11-6-147 0 0,2 0-78 0 0,22 4 148 0 0,-26-5 24 0 0,1 0 1 0 0,-1 0-1 0 0,0 0 1 0 0,1 0-1 0 0,-1 1 1 0 0,0-1-1 0 0,1 0 1 0 0,-1 0 0 0 0,0 0-1 0 0,1 0 1 0 0,-1 0-1 0 0,0 1 1 0 0,0-1-1 0 0,1 0 1 0 0,-1 0-1 0 0,0 0 1 0 0,0 1-1 0 0,1-1 1 0 0,-1 0-1 0 0,0 0 1 0 0,0 1 0 0 0,0-1-1 0 0,1 0 1 0 0,-1 1-1 0 0,0-1 1 0 0,0 0-1 0 0,0 1 1 0 0,0-1-1 0 0,0 0 1 0 0,0 1-1 0 0,0-1 1 0 0,0 1 10 0 0,1-1-1 0 0,-1 0 1 0 0,0 1-1 0 0,0-1 1 0 0,0 0-1 0 0,0 1 1 0 0,0-1 0 0 0,0 0-1 0 0,0 1 1 0 0,0-1-1 0 0,1 0 1 0 0,-1 1 0 0 0,0-1-1 0 0,0 0 1 0 0,0 0-1 0 0,1 1 1 0 0,-1-1-1 0 0,0 0 1 0 0,0 0 0 0 0,1 0-1 0 0,-1 1 1 0 0,0-1-1 0 0,1 0 1 0 0,-1 0 0 0 0,0 0-1 0 0,0 0 1 0 0,1 0-1 0 0,-1 1 1 0 0,0-1-1 0 0,1 0 1 0 0,0 0 0 0 0,8 5 72 0 0,-6-3-75 0 0,0 0-1 0 0,-1 0 1 0 0,1 0-1 0 0,0 0 1 0 0,0-1-1 0 0,6 3 1 0 0,17 7-6 0 0,-19-7 0 0 0,-5-3 0 0 0,0 0 0 0 0,0 0 0 0 0,0 0 0 0 0,0 0 0 0 0,1-1 0 0 0,-1 1 0 0 0,0-1 0 0 0,0 1 0 0 0,1-1 0 0 0,3 0 0 0 0,9 2-66 0 0,0-2 1 0 0,0 0 0 0 0,1 0-1 0 0,-1-2 1 0 0,28-5 0 0 0,-39 6 65 0 0,0-1 0 0 0,0 0 0 0 0,-1 1 0 0 0,1-1 0 0 0,-1 0 0 0 0,5-4 0 0 0,13-7 0 0 0,28-15 53 0 0,-48 28-52 0 0,0-1-1 0 0,0 1 1 0 0,0-1 0 0 0,0 1-1 0 0,-1-1 1 0 0,1 1-1 0 0,0-1 1 0 0,-1 0 0 0 0,1 1-1 0 0,0-1 1 0 0,-1 0 0 0 0,1 0-1 0 0,-1 0 1 0 0,1 1 0 0 0,-1-1-1 0 0,0 0 1 0 0,1 0-1 0 0,-1 0 1 0 0,0 0 0 0 0,1-1-1 0 0,-1 1 0 0 0,0 0 0 0 0,1 0 0 0 0,-1 0 0 0 0,0 0 0 0 0,1 0-1 0 0,-1 1 1 0 0,1-1 0 0 0,-1 0 0 0 0,1 0 0 0 0,-1 0 0 0 0,1 1 0 0 0,0-1-1 0 0,-1 0 1 0 0,1 0 0 0 0,0 1 0 0 0,-1-1 0 0 0,1 1 0 0 0,2-2 0 0 0,7-2 0 0 0,-8 3 0 0 0,1 0 0 0 0,0 0 0 0 0,-1-1 0 0 0,1 1 0 0 0,-1-1 0 0 0,4-2 0 0 0,9-5 28 0 0,-13 8-24 0 0,-1 0 0 0 0,1 0 0 0 0,0 0 0 0 0,-1 0 0 0 0,1 0 0 0 0,-1 0 0 0 0,1 0 0 0 0,1-2 0 0 0,-3 2-4 0 0,1 1 0 0 0,-1-1 0 0 0,1 0 0 0 0,-1 1 0 0 0,1-1 0 0 0,0 0 0 0 0,-1 1 0 0 0,1-1 0 0 0,0 1 0 0 0,-1-1 0 0 0,1 1 0 0 0,0-1 0 0 0,-1 1 0 0 0,1 0 0 0 0,0-1 0 0 0,0 1 0 0 0,0 0 0 0 0,0-1 0 0 0,-1 1 0 0 0,1 0 0 0 0,0 0 0 0 0,0 0 0 0 0,0 0 0 0 0,0 0 0 0 0,0 0 0 0 0,-1 0 0 0 0,3 1 0 0 0,4-2 0 0 0,-1-3 0 0 0,-6 4 0 0 0,0 0 0 0 0,1-1 0 0 0,-1 1 0 0 0,0 0 0 0 0,0 0 0 0 0,0 0 0 0 0,0 0 0 0 0,0 0 0 0 0,1 0 0 0 0,-1 0 0 0 0,0 0 0 0 0,0 0 0 0 0,0 0 0 0 0,1-1 0 0 0,-1 1 0 0 0,0 0 0 0 0,0 0 0 0 0,0 0 0 0 0,0 0 0 0 0,1 0 0 0 0,-1 0 0 0 0,0 0 0 0 0,0 0 0 0 0,0 0 0 0 0,1 1 0 0 0,-1-1 0 0 0,0 0 0 0 0,0 0 0 0 0,0 0 0 0 0,0 0 0 0 0,1 0 0 0 0,17 4 0 0 0,-14-4 0 0 0,1 1 0 0 0,-1-1 0 0 0,1 1 0 0 0,-1 0 0 0 0,0 0 0 0 0,1 0 0 0 0,-1 0 0 0 0,0 1 0 0 0,0 0 0 0 0,0 0 0 0 0,0 0 0 0 0,0 0 0 0 0,0 1 0 0 0,0-1 0 0 0,-1 1 0 0 0,0 0 0 0 0,5 5 0 0 0,-6-6 17 0 0,1 1 0 0 0,-1-1 0 0 0,0 1 0 0 0,-1 0 1 0 0,1 0-1 0 0,0 0 0 0 0,-1 0 0 0 0,0 0 1 0 0,1 0-1 0 0,0 4 0 0 0,-2-7-8 0 0,0 1-1 0 0,-1 0 1 0 0,1 0-1 0 0,1-1 1 0 0,-1 1-1 0 0,0 0 1 0 0,0 0-1 0 0,0-1 1 0 0,0 1 0 0 0,0 0-1 0 0,1 0 1 0 0,-1-1-1 0 0,0 1 1 0 0,1 0-1 0 0,-1-1 1 0 0,1 2-1 0 0,0 0-7 0 0,1 0-1 0 0,-1 1 0 0 0,0-1 0 0 0,0 1 0 0 0,0-1 0 0 0,0 1 0 0 0,0 3 1 0 0,3 17 15 0 0,-4-22-9 0 0,0 0 1 0 0,0-1 0 0 0,0 1-1 0 0,0 0 1 0 0,0 0 0 0 0,0-1-1 0 0,1 1 1 0 0,-1 0-1 0 0,0-1 1 0 0,0 1 0 0 0,1 0-1 0 0,-1-1 1 0 0,0 1 0 0 0,1-1-1 0 0,-1 1 1 0 0,1 0 0 0 0,-1-1-1 0 0,1 1 1 0 0,0 0 0 0 0,0 0-15 0 0,0 0 0 0 0,0 0 1 0 0,0 0-1 0 0,1 1 0 0 0,-2-1 1 0 0,1 0-1 0 0,0 1 1 0 0,0-1-1 0 0,0 1 0 0 0,0-1 1 0 0,-1 1-1 0 0,1 1 0 0 0,6 5-78 0 0,-4-5 72 0 0,-2-2 13 0 0,0 1 0 0 0,0-1 0 0 0,1 1 0 0 0,-1-1 0 0 0,0 1 0 0 0,1-1 0 0 0,-1 0 0 0 0,1 0 0 0 0,-1 0 0 0 0,1 0 0 0 0,1 1 0 0 0,2 1 0 0 0,6 1-12 0 0,22-4 60 0 0,-25-3 92 0 0,-4 0-122 0 0,0 4-3 0 0,-3-1-15 0 0,0 0 0 0 0,-1 0 0 0 0,1 0 0 0 0,0 0 0 0 0,0 0 0 0 0,0 0 0 0 0,0-1 0 0 0,-1 1 0 0 0,1 0 0 0 0,0 0-1 0 0,0-1 1 0 0,0 1 0 0 0,-1 0 0 0 0,1-1 0 0 0,0 1 0 0 0,-1 0 0 0 0,1-1 0 0 0,0 1 0 0 0,-1-1 0 0 0,2 0 0 0 0,13-6 0 0 0,-13 7 0 0 0,-1-1 0 0 0,1 1 0 0 0,-1-1 0 0 0,1 0 0 0 0,-1 1 0 0 0,1-1 0 0 0,-1 0 0 0 0,0 0 0 0 0,1 0 0 0 0,0-1 0 0 0,1 0 0 0 0,0 0 0 0 0,0 0 0 0 0,0 0 0 0 0,0 0 0 0 0,0 1 0 0 0,5-3 0 0 0,-5 3 0 0 0,0 0 0 0 0,0 0 0 0 0,0-1 0 0 0,0 0 0 0 0,0 1 0 0 0,4-4 0 0 0,-5 2 0 0 0,0 1 0 0 0,0 0 0 0 0,1 1 0 0 0,-1-1 0 0 0,1 0 0 0 0,-1 1 0 0 0,1-1 0 0 0,0 1 0 0 0,0 0 0 0 0,0 0 0 0 0,4-1 0 0 0,-2 0 0 0 0,18-10 24 0 0,-21 10-20 0 0,1 0 0 0 0,-1 1 0 0 0,1-1 0 0 0,0 1 0 0 0,0-1 0 0 0,0 1 0 0 0,0 0 0 0 0,0 0 0 0 0,5-1 0 0 0,58-11-4 0 0,-15-3 64 0 0,-31 8-27 0 0,-18 7-34 0 0,0 0 0 0 0,0 0 0 0 0,0 0 0 0 0,0 0 1 0 0,0 0-1 0 0,0 0 0 0 0,0 1 0 0 0,0-1 0 0 0,1 1 0 0 0,3-1 1 0 0,5 1 12 0 0,0-1 0 0 0,14-3 0 0 0,-14 1-11 0 0,0 2 1 0 0,14-1-1 0 0,-17 2-5 0 0,-2-1 0 0 0,22-6 0 0 0,-26 7 0 0 0,0 0 0 0 0,0 0 0 0 0,1 0 0 0 0,-1 0 0 0 0,0 0 0 0 0,0 0 0 0 0,0 1 0 0 0,3 0 0 0 0,0 0 0 0 0,4-1 0 0 0,-3 0 4 0 0,-1-1 1 0 0,1 1 0 0 0,-1 0 0 0 0,1 0 0 0 0,-1 0-1 0 0,1 1 1 0 0,-1 0 0 0 0,1 0 0 0 0,-1 0 0 0 0,0 1-1 0 0,1 0 1 0 0,-1 0 0 0 0,0 0 0 0 0,6 4 0 0 0,-1 0-19 0 0,-8-4 7 0 0,0-1-1 0 0,0 0 0 0 0,0 1 0 0 0,0-1 0 0 0,0 1 1 0 0,-1 0-1 0 0,2 1 0 0 0,0 1 4 0 0,-1-2 4 0 0,0 0 0 0 0,0 0 0 0 0,-1 0 0 0 0,1-1 0 0 0,0 1 0 0 0,0-1 0 0 0,1 1 0 0 0,3 1 0 0 0,2 4 0 0 0,-3-2 0 0 0,-4-4 0 0 0,0 1 0 0 0,0-1 0 0 0,0 0 0 0 0,0 0 0 0 0,0 1 0 0 0,1-1 0 0 0,-1 0 0 0 0,0 0 0 0 0,1 0 0 0 0,2 1 0 0 0,20 11 0 0 0,4 11 0 0 0,-25-23 0 0 0,0 0 0 0 0,1-1 0 0 0,-1 1 0 0 0,1-1 0 0 0,4 1 0 0 0,2-1 0 0 0,-5 1 6 0 0,0-1 1 0 0,-1 0 0 0 0,1 0-1 0 0,0 0 1 0 0,0-1 0 0 0,-1 0-1 0 0,1 1 1 0 0,-1-2 0 0 0,1 1-1 0 0,-1 0 1 0 0,1-1 0 0 0,-1 0-1 0 0,5-3 1 0 0,-7 4-1 0 0,0 0 0 0 0,0 0 1 0 0,0 0-1 0 0,1 0 0 0 0,-1 0 0 0 0,0 0 0 0 0,0 1 1 0 0,1-1-1 0 0,-1 1 0 0 0,4 0 0 0 0,16-6 3 0 0,-17 5-1 0 0,-1-1 0 0 0,1 1-1 0 0,-1 0 1 0 0,9-1 0 0 0,10-2 7 0 0,-15 1-15 0 0,-3 2 0 0 0,0-1 0 0 0,0 0 0 0 0,1 0 0 0 0,-1 0 0 0 0,9-6 0 0 0,-14 8 0 0 0,0-1 1 0 0,1 1 0 0 0,-1-1 0 0 0,1 1 0 0 0,-1 0 0 0 0,1 0-1 0 0,0-1 1 0 0,-1 1 0 0 0,1 0 0 0 0,-1 0 0 0 0,1 0-1 0 0,-1-1 1 0 0,1 1 0 0 0,0 0 0 0 0,-1 0 0 0 0,1 0 0 0 0,-1 0-1 0 0,1 0 1 0 0,0 0 0 0 0,-1 0 0 0 0,1 0 0 0 0,3 1 4 0 0,0-1 0 0 0,0 0 0 0 0,0 0 0 0 0,0 0 0 0 0,-1-1 0 0 0,6 0 0 0 0,16-6 29 0 0,-19 5-28 0 0,0 0 1 0 0,0 1 0 0 0,1-1 0 0 0,-1 1 0 0 0,8 0 0 0 0,12-2-7 0 0,-1-2 0 0 0,-18 3 0 0 0,0 0 0 0 0,0 1 0 0 0,10-1 0 0 0,9 5 0 0 0,25 2 0 0 0,-48-4 4 0 0,0 0 0 0 0,1 0-1 0 0,-1 0 1 0 0,0 1 0 0 0,0-1 0 0 0,0 1 0 0 0,0 0 0 0 0,-1-1 0 0 0,1 1 0 0 0,0 1 0 0 0,4 3 0 0 0,6 5 23 0 0,-12-10-24 0 0,0 0 0 0 0,0-1 0 0 0,0 1 0 0 0,-1 0-1 0 0,1 0 1 0 0,0-1 0 0 0,-1 1 0 0 0,1 0 0 0 0,-1 0 0 0 0,1 0-1 0 0,-1 0 1 0 0,1 0 0 0 0,-1 0 0 0 0,0 0 0 0 0,1 2 0 0 0,1 2 5 0 0,7 9 6 0 0,-7-11 15 0 0,-1 0 0 0 0,1-1 0 0 0,0 1 0 0 0,1 0 1 0 0,-1-1-1 0 0,3 3 0 0 0,20 19 62 0 0,-24-21-71 0 0,1-1 0 0 0,16 7 7 0 0,-13-8-31 0 0,0 1 1 0 0,0-1 0 0 0,1 0-1 0 0,-1 0 1 0 0,0-1-1 0 0,1 1 1 0 0,-1-1 0 0 0,0-1-1 0 0,1 1 1 0 0,-1-1 0 0 0,9-2-1 0 0,8-2-39 0 0,27-12 0 0 0,-47 17 39 0 0,22-10-124 0 0,-18 6 105 0 0,1 2 0 0 0,0-1 1 0 0,8-2-1 0 0,7-3 174 0 0,-19 6-117 0 0,0 1 1 0 0,0-1 0 0 0,1 1 0 0 0,-1 0-1 0 0,6-1 1 0 0,-7 2-20 0 0,-1-1-1 0 0,1 1 1 0 0,0-1 0 0 0,-1 0-1 0 0,1 1 1 0 0,-1-1 0 0 0,0 0-1 0 0,1 0 1 0 0,-1 0 0 0 0,2-1-1 0 0,3-2 32 0 0,6-2 40 0 0,-9 5-83 0 0,-1 0 0 0 0,0 0-1 0 0,0 0 1 0 0,-1 0 0 0 0,1-1 0 0 0,0 1-1 0 0,3-3 1 0 0,-4 3-4 0 0,1-1 1 0 0,-1 1-1 0 0,1 0 1 0 0,0 0-1 0 0,0 0 1 0 0,-1 0-1 0 0,5-2 1 0 0,1 2-2 0 0,-6 0 3 0 0,0 1 0 0 0,0 0 0 0 0,1 0 0 0 0,-1-1 0 0 0,0 1-1 0 0,0-1 1 0 0,0 1 0 0 0,0-1 0 0 0,0 0 0 0 0,0 1 0 0 0,0-1 0 0 0,0 0-1 0 0,1-1 1 0 0,0 1 4 0 0,-1 0 0 0 0,0 0 0 0 0,1 0 0 0 0,-1 0 0 0 0,1 0 0 0 0,-1 1 0 0 0,1-1 0 0 0,-1 0 0 0 0,1 1 0 0 0,0-1 0 0 0,-1 1 0 0 0,1-1 0 0 0,0 1 0 0 0,-1 0 0 0 0,4 0 0 0 0,-3 0 8 0 0,0-1-1 0 0,0 1 1 0 0,0 0-1 0 0,0-1 1 0 0,0 1-1 0 0,0-1 1 0 0,0 0-1 0 0,0 1 1 0 0,2-3 0 0 0,1 0 23 0 0,10-4 60 0 0,-14 7-99 0 0,0 0 1 0 0,0 0-1 0 0,0-1 1 0 0,0 1-1 0 0,0 0 1 0 0,1 0 0 0 0,-1-1-1 0 0,0 1 1 0 0,0 0-1 0 0,0-1 1 0 0,0 1 0 0 0,0-1-1 0 0,0 0 1 0 0,-1 1-1 0 0,1-1 1 0 0,0 0-1 0 0,0 1 1 0 0,1-2 0 0 0,5-1-36 0 0,15-1 38 0 0,4 4 0 0 0,-23 0 0 0 0,1 0 0 0 0,0 1 0 0 0,0 0 0 0 0,-1 0 0 0 0,1 0 0 0 0,0 0 0 0 0,-1 1 0 0 0,1-1 0 0 0,-1 1 0 0 0,0 0 0 0 0,1 0 0 0 0,-1 0 0 0 0,4 4 0 0 0,14 8 0 0 0,-18-11 10 0 0,-1 0 0 0 0,1 0 0 0 0,0 0 0 0 0,-1 0 0 0 0,0 0 0 0 0,0 1 0 0 0,3 4 0 0 0,-3-3 7 0 0,1 0 0 0 0,0-1 1 0 0,0 0-1 0 0,5 6 0 0 0,0-4 55 0 0,-6-3-4 0 0,-2-3-67 0 0,0 1 0 0 0,0 0-1 0 0,0-1 1 0 0,0 1 0 0 0,0-1 0 0 0,0 1-1 0 0,1 0 1 0 0,-1-1 0 0 0,0 1 0 0 0,0 0-1 0 0,0-1 1 0 0,1 1 0 0 0,-1-1 0 0 0,0 1-1 0 0,1-1 1 0 0,-1 1 0 0 0,1-1 0 0 0,-1 1-1 0 0,0-1 1 0 0,2 2 0 0 0,0-1-3 0 0,-1 2 2 0 0,2 2 0 0 0,11 3 0 0 0,9 0 0 0 0,-16-7 0 0 0,17 2 0 0 0,-21-2 0 0 0,-2-1 0 0 0,1 1 0 0 0,-1-1 0 0 0,0 0 0 0 0,1 0 0 0 0,-1 1 0 0 0,0-1 0 0 0,0 0 0 0 0,1 0 0 0 0,-1 0 0 0 0,0-1 0 0 0,1 1 0 0 0,-1 0 0 0 0,0 0 0 0 0,0-1 0 0 0,1 1 0 0 0,-1-1 0 0 0,0 1 0 0 0,0-1 0 0 0,0 1 0 0 0,1-1 0 0 0,-1 0 0 0 0,1-1 0 0 0,1 0 0 0 0,0 1 0 0 0,1-1 0 0 0,-1 1 0 0 0,0 0 0 0 0,0 0 0 0 0,1 0 0 0 0,-1 1 0 0 0,0-1 0 0 0,1 1 0 0 0,-1-1 0 0 0,1 1 0 0 0,-1 0 0 0 0,1 1 0 0 0,3 0 0 0 0,-1-1 0 0 0,-1 0 0 0 0,1 0 0 0 0,0 0 0 0 0,-1-1 0 0 0,8-1 0 0 0,32-6 0 0 0,-41 7 0 0 0,-1 0 0 0 0,1 0 0 0 0,0-1 0 0 0,6-3 0 0 0,-7 4 0 0 0,0-1 0 0 0,0 1 0 0 0,0 0 0 0 0,1-1 0 0 0,5 0 0 0 0,-7 2 0 0 0,1 0 0 0 0,-1-1 0 0 0,0 1 0 0 0,0-1 0 0 0,0 1 0 0 0,0-1 0 0 0,0 0 0 0 0,4-1 0 0 0,22-11 0 0 0,-14 8 0 0 0,-10 6 0 0 0,1 2 0 0 0,17-4 0 0 0,-13-1 0 0 0,2 0 0 0 0,15 8 0 0 0,2 5 0 0 0,-22-10 0 0 0,-3 0 0 0 0,-1-1 0 0 0,0 1 0 0 0,1 0 0 0 0,-1 0 0 0 0,1 0 0 0 0,-1 0 0 0 0,0 0 0 0 0,3 3 0 0 0,1-1 0 0 0,-2-1 0 0 0,0 0 0 0 0,-1 1 0 0 0,1 0 0 0 0,-1-1 0 0 0,6 7 0 0 0,-2-1 0 0 0,13 11 0 0 0,7 2 0 0 0,-4-6 0 0 0,-23-14 0 0 0,1-1 0 0 0,0 1 0 0 0,-1 0 0 0 0,1-1 0 0 0,0 0 0 0 0,0 1 0 0 0,0-1 0 0 0,-1 1 0 0 0,1-1 0 0 0,0 0 0 0 0,0 0 0 0 0,0 1 0 0 0,0-1 0 0 0,0 0 0 0 0,0 0 0 0 0,-1 0 0 0 0,1 0 0 0 0,0 0 0 0 0,0 0 0 0 0,0 0 0 0 0,1-1 0 0 0,2 0 0 0 0,5 1 13 0 0,0-1 0 0 0,0 0 1 0 0,10-2-1 0 0,3 0 0 0 0,-19 3-13 0 0,0 0-1 0 0,0 0 1 0 0,1 0 0 0 0,-1-1-1 0 0,0 0 1 0 0,4-1 0 0 0,21-9 0 0 0,-14 6 0 0 0,-1 0 0 0 0,22-13 0 0 0,-30 15 0 0 0,1 0 0 0 0,0 0 0 0 0,-1 1 0 0 0,11-3 0 0 0,-10 4 0 0 0,0-1 0 0 0,0 0 0 0 0,0 0 0 0 0,-1-1 0 0 0,8-4 0 0 0,-6 3 0 0 0,1 0 0 0 0,16-6 0 0 0,-15 6 0 0 0,0 0 0 0 0,11-6 0 0 0,-16 8 0 0 0,0-1 0 0 0,1 1 0 0 0,-1 1 0 0 0,1-1 0 0 0,-1 1 0 0 0,7-2 0 0 0,-5 2 0 0 0,-1 0 0 0 0,1-1 0 0 0,9-4 0 0 0,-5 2 0 0 0,0 0 0 0 0,13-2 0 0 0,-7 1 0 0 0,-15 5 0 0 0,0-1 0 0 0,0 1 0 0 0,0-1 0 0 0,1 1 0 0 0,-1 0 0 0 0,0 0 0 0 0,0 0 0 0 0,1 0 0 0 0,-1 0 0 0 0,2 0 0 0 0,23 1 0 0 0,-23-2-2 0 0,17 5 14 0 0,-16-3 1 0 0,1 0 2 0 0,12 9 11 0 0,-8-5-26 0 0,19 15 0 0 0,-25-18 0 0 0,-1 0 0 0 0,1 0 0 0 0,-1 1 0 0 0,0-1 0 0 0,0 0 0 0 0,0 0 0 0 0,0 1 0 0 0,0-1 0 0 0,2 6 0 0 0,-1-3 0 0 0,15 19 0 0 0,-9-10 0 0 0,-9-11 0 0 0,2 1 0 0 0,21 18 0 0 0,13 8 0 0 0,-32-27 0 0 0,2 1 0 0 0,16-3 0 0 0,-19-1 0 0 0,8 0 0 0 0,-7 0 0 0 0,0 0 0 0 0,1 0 0 0 0,-1 0 0 0 0,0 0 0 0 0,0-1 0 0 0,1 0 0 0 0,6-2 0 0 0,-8 1 0 0 0,1 1 0 0 0,15 1 0 0 0,-11-1 0 0 0,0-1 0 0 0,-1 1 0 0 0,1-1 0 0 0,0 0 0 0 0,0-1 0 0 0,10-4 0 0 0,8-3 0 0 0,-2 3 0 0 0,45-6 0 0 0,-39 8 0 0 0,-12-2-2 0 0,-16 6 3 0 0,0 0-1 0 0,1 0 1 0 0,-1 0 0 0 0,0 0 0 0 0,1 1-1 0 0,4-2 1 0 0,-1 2-10 0 0,0 0-1 0 0,0 1 1 0 0,0-1-1 0 0,0 1 1 0 0,8 2-1 0 0,-6-2 0 0 0,-4-1 11 0 0,0 1 1 0 0,0 0-1 0 0,-1-1 1 0 0,1 1-1 0 0,0 1 1 0 0,3 1-1 0 0,-4-3 17 0 0,1 2 20 0 0,9 12-40 0 0,-8-12 2 0 0,13 12 0 0 0,-15-11 0 0 0,0-1 0 0 0,0 1 0 0 0,1-1 0 0 0,-1 0 0 0 0,1 0 0 0 0,-1 0 0 0 0,1-1 0 0 0,0 1 0 0 0,0-1 0 0 0,-1 0 0 0 0,8 1 0 0 0,-6-1 0 0 0,15 5 0 0 0,-16-7 0 0 0,-1 0 0 0 0,8-4 0 0 0,6-2 0 0 0,-14 7 0 0 0,-1-1 0 0 0,1 0 0 0 0,-1 0 0 0 0,0 0 0 0 0,1 0 0 0 0,-1 0 0 0 0,0-1 0 0 0,0 1 0 0 0,4-3 0 0 0,-1-2 0 0 0,1 1 0 0 0,0 0 0 0 0,0 0 0 0 0,1 1 0 0 0,7-5 0 0 0,8-4 37 0 0,21-19 1 0 0,-24 17 0 0 0,27-15 1 0 0,-21 12-42 0 0,-21 14 5 0 0,0 1 0 0 0,0 0 1 0 0,0 0-1 0 0,0 1 0 0 0,9-5 0 0 0,-11 6 3 0 0,1 0 0 0 0,-1 0 0 0 0,0-1 0 0 0,1 1 0 0 0,-1-1-1 0 0,3-2 1 0 0,-3 2-2 0 0,0 0-1 0 0,0 1 1 0 0,0-1-1 0 0,0 1 0 0 0,0 0 1 0 0,1 0-1 0 0,2-2 1 0 0,5 0-3 0 0,-7 3 0 0 0,0-1 0 0 0,-1 0 0 0 0,1 0 0 0 0,0 0 0 0 0,-1 0 0 0 0,1 0 0 0 0,-1 0 0 0 0,1-1 0 0 0,-1 1 0 0 0,0-1 0 0 0,4-3 0 0 0,-5 4 0 0 0,1-1 0 0 0,0 1 0 0 0,-1 0 0 0 0,1 0 0 0 0,0 0 0 0 0,0 1 0 0 0,0-1 0 0 0,0 0 0 0 0,-1 1 0 0 0,1-1 0 0 0,0 1 0 0 0,0-1 0 0 0,0 1 0 0 0,4 0 0 0 0,13-4 0 0 0,-18 4 0 0 0,-1 0 0 0 0,0 0 0 0 0,1 0 0 0 0,-1-1 0 0 0,1 1 0 0 0,-1 0 0 0 0,1 0 0 0 0,-1 0 0 0 0,1 0 0 0 0,-1 0 0 0 0,1 0 0 0 0,-1 0 0 0 0,1 0 0 0 0,-1 0 0 0 0,0 0 0 0 0,1 0 0 0 0,-1 0 0 0 0,1 0 0 0 0,0 1 0 0 0,2-1 0 0 0,-1 1 0 0 0,1 0 0 0 0,0-1 0 0 0,0 0 0 0 0,-1 1 0 0 0,1-1 0 0 0,3 0 0 0 0,0 0-5 0 0,-1 1 0 0 0,0 1 0 0 0,0-1 0 0 0,0 1 0 0 0,0-1 0 0 0,0 1 0 0 0,0 1 0 0 0,-1-1 0 0 0,1 1 0 0 0,-1 0 0 0 0,1 0 0 0 0,5 6 1 0 0,2 1 4 0 0,-10-7 0 0 0,-1 0 0 0 0,31 33 0 0 0,-31-33 0 0 0,1 0 0 0 0,16 7 0 0 0,-11-6 2 0 0,-3-2 3 0 0,-1 0 0 0 0,1-1 1 0 0,-1 1-1 0 0,1-1 0 0 0,0 0 0 0 0,0 1 0 0 0,-1-2 0 0 0,1 1 0 0 0,0 0 0 0 0,0-1 0 0 0,5 0 1 0 0,-2 0-25 0 0,0 0 1 0 0,1-1 0 0 0,10-2-1 0 0,-2 3 1 0 0,-14 1 18 0 0,-1-1 1 0 0,1 0-1 0 0,0 0 0 0 0,-1 0 1 0 0,1 0-1 0 0,0 0 0 0 0,-1 0 1 0 0,1 0-1 0 0,-1 0 0 0 0,4-1 1 0 0,4-3 5 0 0,-5 3 3 0 0,0-1-1 0 0,0 1 0 0 0,0 0 0 0 0,0 0 0 0 0,0 0 0 0 0,7 0 1 0 0,-8 0-15 0 0,0 1 0 0 0,1 0 0 0 0,-1-1 1 0 0,0 0-1 0 0,1 0 0 0 0,3-1 1 0 0,-4 0-1 0 0,0 1 0 0 0,1 0 1 0 0,-1 1-1 0 0,0-1 0 0 0,1 0 0 0 0,4 1 1 0 0,47-9 5 0 0,-33 7 0 0 0,-19 1 0 0 0,0 0 0 0 0,-1 1 0 0 0,1 0 0 0 0,0-1 0 0 0,0 1 0 0 0,0 0 0 0 0,4 1 0 0 0,-1 0-9 0 0,-1 0 1 0 0,0-1 0 0 0,1 0 0 0 0,5 0 0 0 0,10 0-15 0 0,-17 0 23 0 0,2 1 0 0 0,-1-1 0 0 0,1 1 0 0 0,-1 0 0 0 0,0 1 0 0 0,10 3 0 0 0,15 5-1 0 0,4 2 16 0 0,-25-7 4 0 0,0 0-1 0 0,-1 1 1 0 0,0 1-1 0 0,0 0 1 0 0,-1 0-1 0 0,10 11 0 0 0,2 2-24 0 0,-17-18-3 0 0,-1 0 1 0 0,1 0-1 0 0,-1 0 1 0 0,0 0-1 0 0,1 0 1 0 0,1 5-1 0 0,1 2-4 0 0,32 45-51 0 0,-32-48 64 0 0,-1-3 0 0 0,-1 0 0 0 0,1 1 0 0 0,0-1 0 0 0,0-1 0 0 0,0 1 0 0 0,1 0 0 0 0,3 2 0 0 0,23 12 10 0 0,-14-10 74 0 0,-11-8-65 0 0,0 0-2 0 0,7 5-9 0 0,-11-3-11 0 0,0-1-1 0 0,0 0 1 0 0,0 1 0 0 0,0-1-1 0 0,0 0 1 0 0,1 1 0 0 0,-1-1-1 0 0,0 0 1 0 0,0 0 0 0 0,0 0-1 0 0,0 0 1 0 0,0 0-1 0 0,0 0 1 0 0,0 0 0 0 0,0 0-1 0 0,1 0 1 0 0,-1-1 0 0 0,0 1-1 0 0,0 0 1 0 0,0-1 0 0 0,0 1-1 0 0,0-1 1 0 0,0 1 0 0 0,1-2-1 0 0,-1 1 0 0 0,0 1-1 0 0,0-1 0 0 0,0 1 1 0 0,0 0-1 0 0,0-1 1 0 0,0 1-1 0 0,0 0 1 0 0,0-1-1 0 0,0 1 0 0 0,1 0 1 0 0,-1 0-1 0 0,0 0 1 0 0,0 0-1 0 0,0 0 1 0 0,0 0-1 0 0,0 0 0 0 0,1 1 1 0 0,0-1 3 0 0,-1 0 1 0 0,1 1 0 0 0,-1-1-1 0 0,0 0 1 0 0,1 0 0 0 0,-1 0-1 0 0,1-1 1 0 0,-1 1 0 0 0,1 0-1 0 0,-1 0 1 0 0,3-2 0 0 0,2 0 0 0 0,1 0 0 0 0,-1 0 0 0 0,1 0 0 0 0,12-1 0 0 0,-16 2-1 0 0,0 0 1 0 0,1 0 0 0 0,-1 0 0 0 0,0 0 0 0 0,0 0 0 0 0,3-2 0 0 0,16-6 11 0 0,-10 7 13 0 0,-8 1-17 0 0,-1 1 0 0 0,1-1 0 0 0,0 0 0 0 0,0 0 0 0 0,5-3 0 0 0,0 0 14 0 0,0 0 1 0 0,0 1 0 0 0,16-4-1 0 0,10-3 17 0 0,39-14-38 0 0,-45 16 24 0 0,-22 6-14 0 0,1 0 0 0 0,-1 0 0 0 0,10-5 0 0 0,32-9 0 0 0,-15 2 22 0 0,-26 11-26 0 0,0 0-1 0 0,-1 0 0 0 0,9-5 1 0 0,-13 6-6 0 0,0 1 0 0 0,0-1 0 0 0,0 1 0 0 0,1 0 0 0 0,-1 0 0 0 0,0 0 0 0 0,5 0 0 0 0,-4 0 0 0 0,0 1 0 0 0,0-1 0 0 0,-1 0 0 0 0,8-3 0 0 0,8-2 17 0 0,1 0 19 0 0,-17 4-34 0 0,-1 1 0 0 0,1-1 1 0 0,0 1-1 0 0,0 0 0 0 0,6-1 0 0 0,-6 1-2 0 0,-1 1 0 0 0,1-1-1 0 0,-1 0 1 0 0,1 1 0 0 0,-1-1-1 0 0,0-1 1 0 0,4-1 0 0 0,-4 2 0 0 0,-1 0 0 0 0,1 0 0 0 0,-1 0 0 0 0,1 0 0 0 0,0 0 0 0 0,-1 0 0 0 0,1 1 0 0 0,0-1 0 0 0,0 1 0 0 0,-1-1 0 0 0,1 1 0 0 0,0 0 0 0 0,0-1 0 0 0,0 1 0 0 0,0 0 0 0 0,-1 0 0 0 0,1 1 0 0 0,3-1 0 0 0,-4 1 0 0 0,0-1 0 0 0,0 0 0 0 0,0 1 0 0 0,0-1 0 0 0,0 0 0 0 0,0 0 0 0 0,0 0 0 0 0,0 0 0 0 0,0 0 0 0 0,0 0 0 0 0,0 0 0 0 0,0 0 0 0 0,0 0 0 0 0,0-1 0 0 0,0 1 0 0 0,0 0 0 0 0,0-1 0 0 0,4 0 0 0 0,-1 0 0 0 0,-3 1 0 0 0,0 0 0 0 0,0 0 0 0 0,1 0 0 0 0,-1 0 0 0 0,0 0 0 0 0,0 0 0 0 0,1 0 0 0 0,-1 0 0 0 0,0 1 0 0 0,0-1 0 0 0,1 1 0 0 0,-1-1 0 0 0,0 1 0 0 0,2 0 0 0 0,23 12 0 0 0,-21-12 0 0 0,-3-1 0 0 0,-1 1 0 0 0,1-1 0 0 0,-1 1 0 0 0,1 0 0 0 0,-1-1 0 0 0,1 1 0 0 0,-1 0 0 0 0,0 0 0 0 0,1 0 0 0 0,-1 0 0 0 0,2 2 0 0 0,3 3 0 0 0,-5-4 0 0 0,1 0 0 0 0,0 0 0 0 0,1 0 0 0 0,-1 0 0 0 0,0-1 0 0 0,0 1 0 0 0,5 2 0 0 0,19 9 0 0 0,-18-7 0 0 0,-6-5 0 0 0,0 0 0 0 0,0 0 0 0 0,1 0 0 0 0,-1 0 0 0 0,0 0 0 0 0,1 0 0 0 0,-1-1 0 0 0,1 1 0 0 0,-1-1 0 0 0,1 1 0 0 0,4-1 0 0 0,0 1 0 0 0,1-1 0 0 0,-1 0 0 0 0,1 0 0 0 0,13-2 0 0 0,-17 1 0 0 0,0 0 0 0 0,0 1 0 0 0,-1-2 0 0 0,1 1 0 0 0,0 0 0 0 0,0-1 0 0 0,-1 1 0 0 0,1-1 0 0 0,-1 0 0 0 0,5-4 0 0 0,-2 2 0 0 0,0 0 0 0 0,0 0 0 0 0,1 1 0 0 0,-1-1 0 0 0,1 2 0 0 0,8-4 0 0 0,9-4 0 0 0,45-20 0 0 0,-63 27 0 0 0,-1 0 0 0 0,0 1 0 0 0,12-3 0 0 0,-12 4 0 0 0,1-1 0 0 0,-1 0 0 0 0,0 0 0 0 0,6-3 0 0 0,-7 3 0 0 0,0 1 0 0 0,1-1 0 0 0,-1 1 0 0 0,1 0 0 0 0,-1 0 0 0 0,9 0 0 0 0,10-2 0 0 0,50-10 0 0 0,-69 12 0 0 0,0 0 0 0 0,1 1 0 0 0,-1-1 0 0 0,0 1 0 0 0,1 0 0 0 0,-1 0 0 0 0,0 0 0 0 0,9 2 0 0 0,-13-2 0 0 0,1 0 0 0 0,-1 1 0 0 0,1-1 0 0 0,-1 0 0 0 0,1 0 0 0 0,0 0 0 0 0,-1 0 0 0 0,1 1 0 0 0,0-1 0 0 0,-1 0 0 0 0,1 0 0 0 0,0 0 0 0 0,-1 0 0 0 0,1-1 0 0 0,-1 1 0 0 0,1 0 0 0 0,0 0 0 0 0,-1 0 0 0 0,1 0 0 0 0,-1-1 0 0 0,2 1 0 0 0,2-1 0 0 0,10 8 0 0 0,17 13 0 0 0,-26-15 11 0 0,-1 0 0 0 0,1 1 1 0 0,-1-1-1 0 0,7 13 1 0 0,-5-10-5 0 0,5 14-7 0 0,2 7 0 0 0,-10-24-6 0 0,-1-2 0 0 0,-1 0 1 0 0,0-1 0 0 0,0 1 0 0 0,0 0-1 0 0,0 0 1 0 0,0 0 0 0 0,0 0-1 0 0,-1 4 1 0 0,5 7-8 0 0,5 8 16 0 0,-3-9-3 0 0,4 3 0 0 0,-7-10 0 0 0,-3-5 0 0 0,0 1 0 0 0,0-1 0 0 0,0 1 0 0 0,1-1 0 0 0,-1 1 0 0 0,0-1 0 0 0,1 0 0 0 0,-1 0 0 0 0,1 0 0 0 0,0 0 0 0 0,-1 0 0 0 0,1 0 0 0 0,0 0 0 0 0,2 1 0 0 0,9 4 0 0 0,1-3 0 0 0,0-4 10 0 0,-10 1-3 0 0,-1 1 0 0 0,0-1-1 0 0,1-1 1 0 0,-1 1 0 0 0,1 0 0 0 0,-1-1-1 0 0,5-1 1 0 0,0 0 3 0 0,-1 0-1 0 0,-1 0-1 0 0,1 0 1 0 0,-1-1-1 0 0,13-6 1 0 0,5-2 2 0 0,5-7-1 0 0,23-4 44 0 0,-27 10-54 0 0,-18 9 0 0 0,0 0 0 0 0,0-1 0 0 0,10-7 0 0 0,-12 8 3 0 0,0 0 0 0 0,-1 1 1 0 0,1-1-1 0 0,0 1 1 0 0,0 0-1 0 0,1 0 1 0 0,7-1-1 0 0,23-9 30 0 0,-20 4 14 0 0,1 0 0 0 0,0 2 0 0 0,1 0 0 0 0,36-7 1 0 0,-29 3-48 0 0,18 9 0 0 0,-32 1 0 0 0,3 2 0 0 0,3 4 0 0 0,-9-5 0 0 0,-6-1 0 0 0,0 0 0 0 0,0 0 0 0 0,0 0 0 0 0,-1 1 0 0 0,1-1 0 0 0,0 1 0 0 0,0-1 0 0 0,0 1 0 0 0,-1 0 0 0 0,1-1 0 0 0,1 2 0 0 0,4 1 0 0 0,18 12 0 0 0,-18-12 0 0 0,19 19 0 0 0,-23-19-6 0 0,-1-1 0 0 0,-1-1 1 0 0,0 0-1 0 0,0 0 1 0 0,0 0-1 0 0,0 0 1 0 0,1-1-1 0 0,-1 1 1 0 0,0 0-1 0 0,1 0 1 0 0,-1-1-1 0 0,1 1 1 0 0,1 0-1 0 0,14 9-79 0 0,-16-9 149 0 0,2 0 3 0 0,42 11 310 0 0,-36-11-108 0 0,-5-1-231 0 0,2 0-75 0 0,-1-1 0 0 0,0 1 0 0 0,0-1 0 0 0,0 1 0 0 0,0-1 0 0 0,8-3 0 0 0,-8 2 28 0 0,1 0-1 0 0,-1 1 1 0 0,0 0 0 0 0,7 0-1 0 0,-6 0 78 0 0,0 0 0 0 0,1 0-1 0 0,10-3 1 0 0,109-37-381 0 0,-122 40 313 0 0,-1 0 0 0 0,1-1 0 0 0,-1 1 0 0 0,0-1 0 0 0,1 0 0 0 0,-1 0 0 0 0,6-4 0 0 0,14-9 0 0 0,42-13 0 0 0,-58 25 0 0 0,0 0 0 0 0,0 0 0 0 0,0 1 0 0 0,11-1 0 0 0,17-7 0 0 0,-23 6 1 0 0,22-3 0 0 0,-4 1-15 0 0,-17 3 4 0 0,0 1 1 0 0,0 1 0 0 0,0 0 0 0 0,15 1 0 0 0,-15-1 46 0 0,-9 0-14 0 0,-1 1 0 0 0,0 0 1 0 0,1 0-1 0 0,-1 0 0 0 0,1 0 1 0 0,-1 1-1 0 0,0-1 0 0 0,1 1 1 0 0,-1 0-1 0 0,0 0 0 0 0,0 0 0 0 0,0 0 1 0 0,0 1-1 0 0,0-1 0 0 0,0 1 1 0 0,0 0-1 0 0,0 0 0 0 0,0 0 1 0 0,2 3-1 0 0,32 25-176 0 0,-36-29 141 0 0,0 0 0 0 0,0 0 1 0 0,0-1-1 0 0,0 1 1 0 0,1 0-1 0 0,-1-1 1 0 0,0 1-1 0 0,0-1 1 0 0,0 1-1 0 0,1-1 1 0 0,0 1-1 0 0,1-1 3 0 0,-1 1-1 0 0,1 0 0 0 0,-1 0 0 0 0,0 0 1 0 0,0 0-1 0 0,1 0 0 0 0,-1 1 1 0 0,0-1-1 0 0,0 1 0 0 0,0-1 0 0 0,0 1 1 0 0,-1 0-1 0 0,1 0 0 0 0,3 4 1 0 0,-1-1 3 0 0,-1 0 0 0 0,1 0 0 0 0,-1 1 0 0 0,4 5 0 0 0,-5-6 1 0 0,1 0-1 0 0,0 0 0 0 0,0-1 0 0 0,0 1 0 0 0,7 7 1 0 0,-7-8 5 0 0,-1 0 0 0 0,13 7 0 0 0,-6-3 0 0 0,16 16 0 0 0,-24-23 0 0 0,0 0 0 0 0,0 0 0 0 0,0 0 0 0 0,0-1 0 0 0,0 1 0 0 0,0 0 0 0 0,0 0 0 0 0,1-1 0 0 0,-1 1 0 0 0,0-1 0 0 0,2 1 0 0 0,25 10 0 0 0,-1 1 0 0 0,-9-2 0 0 0,-13-10 0 0 0,-1-1 0 0 0,32 2 15 0 0,-27-2 6 0 0,0 1 1 0 0,-1 1-1 0 0,17 2 1 0 0,-18-3 36 0 0,1 1 0 0 0,-1-1 1 0 0,1-1-1 0 0,-1 1 0 0 0,14-4 0 0 0,-14 3-107 0 0,-4 1 21 0 0,0-1 1 0 0,-1 0-1 0 0,1 0 1 0 0,0 0-1 0 0,-1 0 1 0 0,4-2-1 0 0,13-5-104 0 0,74-16 112 0 0,-88 22 20 0 0,-1 0 0 0 0,1 0 0 0 0,-1 0 0 0 0,6-4 0 0 0,-6 4 0 0 0,0-1 0 0 0,1 1 0 0 0,-1 0 0 0 0,7-2 0 0 0,-2 1 0 0 0,-1 0 0 0 0,1 0 0 0 0,15-8 0 0 0,-19 8 0 0 0,0 1 0 0 0,0 0 0 0 0,0 1 0 0 0,9-3 0 0 0,10-2 0 0 0,-16 3 30 0 0,0 1 0 0 0,1 0 0 0 0,-1 1 0 0 0,12-1 0 0 0,22-4 148 0 0,28-9-410 0 0,-67 15 221 0 0,0 0 0 0 0,1 0 0 0 0,-1 0 1 0 0,0 0-1 0 0,0 0 0 0 0,1 1 0 0 0,-1 0 1 0 0,0-1-1 0 0,0 1 0 0 0,0 0 0 0 0,0 0 0 0 0,5 3 1 0 0,9 2-2 0 0,-4-1 20 0 0,1 0 0 0 0,23 14 0 0 0,-31-16 46 0 0,-1 1 1 0 0,0 0 0 0 0,0 1 0 0 0,0-1 0 0 0,8 10 0 0 0,3 5-242 0 0,-12-15 169 0 0,0 0 0 0 0,-1 0 0 0 0,6 10 0 0 0,7 9 333 0 0,-10-14-331 0 0,16 18-501 0 0,-2-9 499 0 0,-19-18 21 0 0,-1 0 0 0 0,1 1 0 0 0,-1-1 0 0 0,0 0 0 0 0,1 0 0 0 0,-1 1 0 0 0,1-1 0 0 0,-1 0 0 0 0,1 0 0 0 0,-1 0 0 0 0,1 0 1 0 0,-1 0-1 0 0,1 0 0 0 0,-1 0 0 0 0,1 0 0 0 0,-1 0 0 0 0,2 0 0 0 0,3 1-4 0 0,2 3 1 0 0,-5-3 0 0 0,0 0 0 0 0,0 0 0 0 0,0 0 0 0 0,0 0 0 0 0,0-1 0 0 0,1 1 0 0 0,-1-1 0 0 0,0 1 0 0 0,0-1 0 0 0,1 0 0 0 0,-1 0 0 0 0,4 0 0 0 0,96-5 64 0 0,-76-2-70 0 0,-1 0 36 0 0,-9 6 66 0 0,-11 1-56 0 0,1-1 0 0 0,-1 1 0 0 0,0-1 0 0 0,0 0 0 0 0,0 0 0 0 0,8-3 0 0 0,105-41 77 0 0,-41 17-458 0 0,-45 14 290 0 0,0 2 0 0 0,44-11 1 0 0,-66 20 50 0 0,-1-1 0 0 0,14-5 0 0 0,-15 5 0 0 0,0 0 0 0 0,0 1 0 0 0,12-3 0 0 0,11-1-3 0 0,-24 5 7 0 0,1 0-1 0 0,0 0 0 0 0,15 0 0 0 0,0 2 24 0 0,41 7 0 0 0,-34-5-27 0 0,-14 1 0 0 0,-3 3 0 0 0,1 0 0 0 0,-1 0 0 0 0,0 2 0 0 0,21 14 0 0 0,-32-20 0 0 0,0-1 0 0 0,0 1 0 0 0,0-1 0 0 0,0 1 0 0 0,0 0 0 0 0,0-1 0 0 0,0 1 0 0 0,-1 0 0 0 0,1 0 0 0 0,-1 0 0 0 0,3 4 0 0 0,-3-3 0 0 0,1 0 0 0 0,0 1 0 0 0,0-1 0 0 0,0 0 0 0 0,1 0 0 0 0,3 3 0 0 0,71 93 0 0 0,-73-94 0 0 0,1-1 0 0 0,0 0 0 0 0,0 0 0 0 0,7 3 0 0 0,-8-4 0 0 0,1 0 0 0 0,0 0 0 0 0,-1 1 0 0 0,1 0 0 0 0,5 5 0 0 0,-8-6 0 0 0,0-1 0 0 0,1 0 0 0 0,0 0 0 0 0,0 0 0 0 0,-1-1 0 0 0,1 1 0 0 0,0-1 0 0 0,0 0 0 0 0,0 1 0 0 0,1-1 0 0 0,-1 0 0 0 0,0-1 0 0 0,6 2 0 0 0,-3-2 0 0 0,0 1 0 0 0,1-1 0 0 0,-1 0 0 0 0,0 0 0 0 0,0 0 0 0 0,11-3 0 0 0,12-3 23 0 0,-20 4-9 0 0,-1 1-1 0 0,15-6 1 0 0,-19 6-14 0 0,1 0 0 0 0,-1 0 0 0 0,1 0 0 0 0,7 0 0 0 0,-7 1 0 0 0,-1 0 0 0 0,1-1 0 0 0,-1 0 0 0 0,0 0 0 0 0,6-1 0 0 0,5-6-3 0 0,9-3 16 0 0,-4 6 14 0 0,31-13 0 0 0,-45 15-24 0 0,0 1 1 0 0,1 0 0 0 0,8-1 0 0 0,-11 3 2 0 0,0-1-1 0 0,1 0 0 0 0,-1-1 1 0 0,1 1-1 0 0,-1-1 1 0 0,6-3-1 0 0,0-1 6 0 0,-8 4-11 0 0,0 1 0 0 0,-1 0 0 0 0,1 0 0 0 0,0 0 0 0 0,0 0 0 0 0,1 0 0 0 0,-1 0 0 0 0,0 0 0 0 0,0 0 0 0 0,0 1 0 0 0,3-1 0 0 0,2 0 0 0 0,7-1 0 0 0,-1 0 0 0 0,1-1 0 0 0,19-7 0 0 0,-21 6 15 0 0,22-3 1 0 0,-21 4 0 0 0,23-6 1 0 0,-29 7-9 0 0,0 0 0 0 0,0 0 0 0 0,13 0 0 0 0,-13 1 0 0 0,0 0 0 0 0,0 0 0 0 0,12-5 0 0 0,-14 5-8 0 0,-1 0 0 0 0,0 0 0 0 0,1 1 0 0 0,-1-1 0 0 0,0 1 0 0 0,1 0 0 0 0,4 1 0 0 0,24-3 0 0 0,-29 2 0 0 0,0-1 0 0 0,0 1 0 0 0,0 0 0 0 0,-1 0 0 0 0,1 0 0 0 0,5 1 0 0 0,15 4 0 0 0,-19-2 0 0 0,-1 1 0 0 0,16 4 31 0 0,-17-8-27 0 0,-1 1 0 0 0,0 0 0 0 0,0-1 0 0 0,0 1 0 0 0,0 0 0 0 0,0 0 0 0 0,0 0 0 0 0,0 0 0 0 0,3 2 1 0 0,3 5-5 0 0,16 11 0 0 0,-22-18 0 0 0,-1 1 0 0 0,1-1 0 0 0,-1 0 0 0 0,0 0 0 0 0,0 0 0 0 0,0 1 0 0 0,0-1 0 0 0,0 1 0 0 0,0-1 0 0 0,1 2 0 0 0,-1-1 0 0 0,0 0 0 0 0,0-1 0 0 0,0 1 0 0 0,0-1 0 0 0,0 1 0 0 0,0-1 0 0 0,0 0 0 0 0,1 0 0 0 0,-1 1 0 0 0,2 0 0 0 0,0 0 0 0 0,-1 0 0 0 0,1 0 0 0 0,-1 0 0 0 0,0 1 0 0 0,0-1 0 0 0,0 1 0 0 0,2 2 0 0 0,12 14 0 0 0,-13-16 0 0 0,-1-1 0 0 0,0 1 0 0 0,1-1 0 0 0,-1 1 0 0 0,-1 0 0 0 0,1 0 0 0 0,0 0 0 0 0,1 3 0 0 0,-2-3 0 0 0,0 0 0 0 0,0-1 0 0 0,1 1 0 0 0,-1-1 0 0 0,1 1 0 0 0,0-1 0 0 0,0 0 0 0 0,0 0 0 0 0,0 1 0 0 0,2 0 0 0 0,-3-2 0 0 0,1 0 0 0 0,-1 0 0 0 0,0 1 0 0 0,0-1 0 0 0,0 0 0 0 0,0 0 0 0 0,0 0 0 0 0,0 1 0 0 0,0-1 0 0 0,-1 1 0 0 0,2 1 0 0 0,-2-2 0 0 0,0 0 0 0 0,1 0 0 0 0,0 0 0 0 0,-1 0 0 0 0,1 0 0 0 0,-1 0 0 0 0,1 0 0 0 0,0 0 0 0 0,0-1 0 0 0,-1 1 0 0 0,1 0 0 0 0,0 0 0 0 0,0-1 0 0 0,0 1 0 0 0,0 0 0 0 0,0-1 0 0 0,0 1 0 0 0,2 0 0 0 0,2 1 0 0 0,1 1 0 0 0,-1 0 0 0 0,9 5 0 0 0,-7-3 0 0 0,-3-4 0 0 0,0 1 0 0 0,0 0 0 0 0,0-1 0 0 0,0 0 0 0 0,1 0 0 0 0,-1-1 0 0 0,0 1 0 0 0,7-1 0 0 0,7 2 0 0 0,-16-2 0 0 0,1 0 0 0 0,-1 0 0 0 0,0 0 0 0 0,1 0 0 0 0,-1 0 0 0 0,0-1 0 0 0,1 1 0 0 0,-1-1 0 0 0,0 0 0 0 0,3-1 0 0 0,-2 1 0 0 0,-1 0 0 0 0,1 0 0 0 0,-1 1 0 0 0,1-1 0 0 0,0 1 0 0 0,3-1 0 0 0,13 2 10 0 0,-12-1 1 0 0,0 1 1 0 0,-1-1 0 0 0,1-1-1 0 0,-1 1 1 0 0,10-3 0 0 0,26-8 56 0 0,-3 1 16 0 0,63-26 1 0 0,-7-2-18 0 0,-89 35-68 0 0,1 0 1 0 0,0 1 0 0 0,12-2 0 0 0,-13 3 2 0 0,0 0 0 0 0,1-1 1 0 0,-1 0-1 0 0,7-3 0 0 0,0-2 21 0 0,-8 4-17 0 0,1 0 0 0 0,-1 0 0 0 0,1 1 0 0 0,10-3 1 0 0,-3 2-7 0 0,0 0 0 0 0,0-1 0 0 0,21-11 0 0 0,-26 12 0 0 0,-1 1 0 0 0,1-1 0 0 0,-1 1 0 0 0,15-2 0 0 0,-13 3 0 0 0,-1-1 0 0 0,1 0 0 0 0,-1 0-1 0 0,11-5 1 0 0,-13 5 0 0 0,0 0 1 0 0,0 0-1 0 0,0 0 0 0 0,1 1 0 0 0,6 0 0 0 0,-7 0 0 0 0,0 0 0 0 0,0 0 0 0 0,0 0 0 0 0,0-1 0 0 0,0 1 0 0 0,9-6 0 0 0,-11 6-1 0 0,0-1 1 0 0,0 0 0 0 0,1 1 0 0 0,-1 0 0 0 0,0 0 0 0 0,0 1 0 0 0,1-1 0 0 0,-1 1 0 0 0,5 0 0 0 0,-3 0 2 0 0,-1-1 1 0 0,1 1 0 0 0,10-3 0 0 0,0-2 6 0 0,0 2 0 0 0,0 0 0 0 0,1 1 0 0 0,-1 0 0 0 0,24 2 0 0 0,-15 0-9 0 0,-6 4 0 0 0,-18-4 0 0 0,1 1 0 0 0,-1 0 0 0 0,1 0 0 0 0,0-1 0 0 0,-1 1 0 0 0,0 0 0 0 0,1 0 0 0 0,-1 0 0 0 0,2 2 0 0 0,1 0 0 0 0,-1 0 0 0 0,1 0 0 0 0,0-1 0 0 0,1 1 0 0 0,-1-1 0 0 0,0 0 0 0 0,6 2 0 0 0,-8-3 0 0 0,1 0 0 0 0,-1 1 0 0 0,0-1 0 0 0,0 1 0 0 0,0 0 0 0 0,0-1 0 0 0,0 1 0 0 0,0 0 0 0 0,-1 0 0 0 0,3 3 0 0 0,10 11 0 0 0,14 5 0 0 0,-18-14 0 0 0,0 0 0 0 0,-1 1 0 0 0,0 1 0 0 0,0-1 0 0 0,-1 1 0 0 0,8 11 0 0 0,-6-5 0 0 0,0-6 0 0 0,-2-5 0 0 0,-3-2 7 0 0,0 1 1 0 0,1 0 0 0 0,-1-1-1 0 0,1 0 1 0 0,-1 0-1 0 0,13 1 1 0 0,2 3 5 0 0,-19-5-13 0 0,1 0 0 0 0,0-1-1 0 0,-1 1 1 0 0,1 0 0 0 0,0-1 0 0 0,0 0 0 0 0,-1 1-1 0 0,1-1 1 0 0,0 0 0 0 0,0 0 0 0 0,0 0 0 0 0,3 0-1 0 0,24-2-1 0 0,-24 2 4 0 0,0 0 0 0 0,0 0 1 0 0,0 0-1 0 0,0-1 0 0 0,5-1 0 0 0,89-25 51 0 0,-68 19-35 0 0,-25 7-12 0 0,1 0 0 0 0,-1-1-1 0 0,0 0 1 0 0,0 0 0 0 0,0 0 0 0 0,0-1 0 0 0,7-4 0 0 0,-6 3 8 0 0,0 0 0 0 0,0 1 1 0 0,1 0-1 0 0,-1 1 1 0 0,0 0-1 0 0,16-3 0 0 0,2 0 24 0 0,-11 1-27 0 0,9-2 22 0 0,41-16 0 0 0,-38 11-40 0 0,-6 2-16 0 0,21-11 0 0 0,-20 9 41 0 0,0 2 0 0 0,26-9 0 0 0,-23 9 51 0 0,39-10-48 0 0,-39 16 9 0 0,-21 3-28 0 0,-1 0 0 0 0,0 0 1 0 0,1 0-1 0 0,-1-1 0 0 0,1 1 0 0 0,-1 0 0 0 0,0-1 0 0 0,1 0 0 0 0,-1 0 0 0 0,4-2 0 0 0,-1 1 1 0 0,-1 0-1 0 0,1 0 0 0 0,0 0 1 0 0,0 1-1 0 0,-1-1 0 0 0,1 1 0 0 0,0 1 1 0 0,0-1-1 0 0,0 0 0 0 0,0 1 1 0 0,0 0-1 0 0,0 1 0 0 0,10 0 0 0 0,-2 2 6 0 0,1 0 0 0 0,-1 1 0 0 0,25 10 0 0 0,-13 0-8 0 0,-18-5 0 0 0,-3-3 0 0 0,-1-3 0 0 0,0 1 0 0 0,0-1 0 0 0,0 1 0 0 0,-1 0 0 0 0,4 6 0 0 0,11 16 0 0 0,11 14 11 0 0,-17-22 8 0 0,-9-14-16 0 0,0 0 0 0 0,1 0-1 0 0,0 0 1 0 0,0-1 0 0 0,0 1-1 0 0,0-1 1 0 0,1 1-1 0 0,-1-1 1 0 0,1 0 0 0 0,0-1-1 0 0,0 1 1 0 0,6 2-1 0 0,-7-3 1 0 0,0 0-1 0 0,0-1 1 0 0,0 0-1 0 0,0 1 1 0 0,1-1-1 0 0,-1 0 1 0 0,0-1-1 0 0,1 1 1 0 0,-1-1-1 0 0,1 1 0 0 0,-1-1 1 0 0,0 0-1 0 0,1 0 1 0 0,4-1-1 0 0,10 0 15 0 0,-10 1-9 0 0,-5 0-8 0 0,1 0 0 0 0,0 0 1 0 0,-1 0-1 0 0,1 0 0 0 0,-1-1 1 0 0,1 0-1 0 0,0 1 0 0 0,5-3 0 0 0,56-22 0 0 0,16-3 0 0 0,-77 26 0 0 0,1 0 0 0 0,-1 1 0 0 0,1-1 0 0 0,5 1 0 0 0,-7 0 0 0 0,0 1 0 0 0,0-1 0 0 0,-1 0 0 0 0,1 1 0 0 0,0-1 0 0 0,0 0 0 0 0,-1-1 0 0 0,1 1 0 0 0,-1 0 0 0 0,5-4 0 0 0,4-4 0 0 0,-10 7 0 0 0,1 0 0 0 0,0 0 0 0 0,0 0 0 0 0,0 1 0 0 0,1-1 0 0 0,-1 0 0 0 0,0 1 0 0 0,1 0 0 0 0,-1 0 0 0 0,0 0 0 0 0,1 0 0 0 0,0 0 0 0 0,-1 0 0 0 0,1 0 0 0 0,3 0 0 0 0,-2 1 0 0 0,-1-1 0 0 0,1 0 0 0 0,0-1 0 0 0,-1 1 0 0 0,1-1 0 0 0,2-1 0 0 0,-2 1 0 0 0,0 0 0 0 0,0 0 0 0 0,0 1 0 0 0,0-1 0 0 0,0 1 0 0 0,4-1 0 0 0,3 1 5 0 0,-6 0 2 0 0,-1 1 0 0 0,1-1 0 0 0,-1 0 0 0 0,1 0 0 0 0,-1 0 0 0 0,6-3 0 0 0,106-44 14 0 0,-110 46-8 0 0,0-1-1 0 0,1 1 1 0 0,7-1-1 0 0,-7 1-11 0 0,-1 0 0 0 0,0 0 0 0 0,8-3-1 0 0,41-17 13 0 0,-8 4 60 0 0,11-2-7 0 0,-44 15-66 0 0,-1 1 0 0 0,0 1 0 0 0,1 0 0 0 0,26-1 0 0 0,-38 3 0 0 0,16 0 0 0 0,1 1 0 0 0,-1 1 0 0 0,32 5 0 0 0,-27-3 0 0 0,-19-4 0 0 0,1 2 0 0 0,13 10 0 0 0,-6-3-10 0 0,19 18 0 0 0,-22-18-10 0 0,1 0 0 0 0,14 9 0 0 0,-9-10 20 0 0,-13-7 0 0 0,1 1 0 0 0,-1 0 0 0 0,0 0 0 0 0,1 0 0 0 0,-1 1 0 0 0,0-1 0 0 0,4 3 0 0 0,-2 0 0 0 0,-2-2 0 0 0,1 1 0 0 0,-1-1 0 0 0,1 0 0 0 0,0 0 0 0 0,0 0 0 0 0,0 0 0 0 0,0 0 0 0 0,0-1 0 0 0,5 3 0 0 0,10 4 0 0 0,-15-7 0 0 0,-1 1 0 0 0,1-1 0 0 0,0 1 0 0 0,0-1 0 0 0,0 0 0 0 0,-1 0 0 0 0,1-1 0 0 0,0 1 0 0 0,0-1 0 0 0,0 1 0 0 0,0-1 0 0 0,5 0 0 0 0,27 1 0 0 0,-29-1 2 0 0,0 1 0 0 0,0-1 1 0 0,0 0-1 0 0,0-1 0 0 0,10-1 1 0 0,-11 1 11 0 0,0 0-1 0 0,0 1 1 0 0,1 0 0 0 0,9 0 0 0 0,-11 1-15 0 0,0-1 1 0 0,0 0 0 0 0,1 0 0 0 0,-1-1 0 0 0,0 1-1 0 0,0-1 1 0 0,0 0 0 0 0,0 0 0 0 0,5-2-1 0 0,64-17 1 0 0,26-9 0 0 0,-31 8-1 0 0,-22 9 13 0 0,31-16 41 0 0,-44 16-53 0 0,-17 5 0 0 0,23-5 0 0 0,-14 5 0 0 0,40-15 0 0 0,-52 17 0 0 0,26-5 0 0 0,-26 7 0 0 0,-1 0 0 0 0,16-7 0 0 0,-20 7 39 0 0,-1 1 0 0 0,1-1 0 0 0,0 2 0 0 0,12-3 0 0 0,21-4 150 0 0,-28 5-226 0 0,1 1 0 0 0,-1 0-1 0 0,1 1 1 0 0,0 1 0 0 0,0 0-1 0 0,-1 0 1 0 0,1 1 0 0 0,20 5-1 0 0,-16-3 62 0 0,-14-3-4 0 0,0 1 0 0 0,0-1-1 0 0,-1 1 1 0 0,1 0 0 0 0,0 0 0 0 0,-1 0-1 0 0,1 1 1 0 0,6 3 0 0 0,4 1 80 0 0,-12-5-89 0 0,1 0-1 0 0,-1 0 0 0 0,1 1 0 0 0,-1-1 0 0 0,1 1 0 0 0,-1-1 1 0 0,0 1-1 0 0,0 0 0 0 0,1 0 0 0 0,-1 0 0 0 0,1 2 0 0 0,4 2-24 0 0,-1-1-59 0 0,0 1 1 0 0,0 0 0 0 0,-1 0 0 0 0,0 0 0 0 0,7 11-1 0 0,19 19-111 0 0,7 5 184 0 0,-30-34-11 0 0,0-1-1 0 0,1 0 0 0 0,0 0 1 0 0,0-1-1 0 0,11 4 0 0 0,-4-1 18 0 0,-13-7-6 0 0,-1 0 0 0 0,0 0 0 0 0,1-1 0 0 0,-1 1 0 0 0,1 0 0 0 0,-1-1 0 0 0,0 0 0 0 0,1 0 0 0 0,4 0 0 0 0,12 1 0 0 0,-4 3 0 0 0,-8-2 0 0 0,1 0 0 0 0,-1-1 0 0 0,14 1 0 0 0,4-1 0 0 0,-18 0 0 0 0,-1 0 0 0 0,1-1 0 0 0,-1 0 0 0 0,1-1 0 0 0,9-1 0 0 0,16-3 0 0 0,-20 3 0 0 0,-1 0 0 0 0,15-5 0 0 0,5-2 0 0 0,25-9 0 0 0,35-15 155 0 0,-76 27-125 0 0,26-6 0 0 0,-2 1-21 0 0,57-17-9 0 0,-84 24 0 0 0,0 1 0 0 0,0 1 0 0 0,1 0 0 0 0,18 0 0 0 0,0-1 0 0 0,-5 0 0 0 0,-1 1 0 0 0,49 3 0 0 0,-43 7 0 0 0,-29-8 0 0 0,1 1 0 0 0,-1 0 0 0 0,1 0 0 0 0,0 0 0 0 0,-1 0 0 0 0,1 0 0 0 0,-1 0 0 0 0,0 0 0 0 0,1 1 0 0 0,-1 0 0 0 0,2 1 0 0 0,2 2 0 0 0,-5-4 1 0 0,1-1-1 0 0,-1 1 0 0 0,0 0 0 0 0,1 0 0 0 0,-1 0 0 0 0,0-1 0 0 0,0 1 0 0 0,0 0 0 0 0,0 1 1 0 0,0-1-1 0 0,0 0 0 0 0,0 0 0 0 0,1 2 0 0 0,1 2-12 0 0,3 1-3 0 0,0 1 1 0 0,-1-1 0 0 0,0 1-1 0 0,0 0 1 0 0,-1 0-1 0 0,0 1 1 0 0,0 0 0 0 0,0-1-1 0 0,2 10 1 0 0,-5-10 0 0 0,1-1 0 0 0,0 0-1 0 0,5 10 1 0 0,5 15 17 0 0,-5-7-3 0 0,0-6 0 0 0,-2-15 0 0 0,-2 0 0 0 0,-1 1 0 0 0,13 12 0 0 0,-10-11 0 0 0,-3-3 0 0 0,1 0 0 0 0,-1 0 0 0 0,1-1 0 0 0,-1 1 0 0 0,1 0 0 0 0,0-1 0 0 0,-1 0 0 0 0,7 2 0 0 0,2 1 18 0 0,-1-1 0 0 0,2 0 0 0 0,-1-1 0 0 0,0 0 0 0 0,0-1 0 0 0,1 0 0 0 0,12-1 0 0 0,-20 0-18 0 0,-1 0 0 0 0,1-1 0 0 0,-1 1 0 0 0,1-1 0 0 0,3-1 0 0 0,16-2 0 0 0,-16 3 8 0 0,1 1 0 0 0,-1-1 0 0 0,9-3 0 0 0,-9 2 0 0 0,1 1 0 0 0,-1-1 0 0 0,10 1 0 0 0,-5 0-8 0 0,-1 0 0 0 0,1-1 0 0 0,20-6 0 0 0,5 0 0 0 0,0-2 0 0 0,-27 6 0 0 0,1 2 0 0 0,13-3 0 0 0,-19 4 0 0 0,-1 0 0 0 0,1 0 0 0 0,-1 0 0 0 0,0-1 0 0 0,1 0 0 0 0,4-2 0 0 0,-5 2 0 0 0,1-1 0 0 0,1 1 0 0 0,8-2 0 0 0,-5 2 0 0 0,1 0 0 0 0,-1-1 0 0 0,0 0 0 0 0,0 0 0 0 0,8-5 0 0 0,-12 6 0 0 0,-1 0 0 0 0,1 1 0 0 0,0 0 0 0 0,0 0 0 0 0,6-1 0 0 0,-7 2 0 0 0,1-1 0 0 0,-1 1 0 0 0,0-1 0 0 0,1-1 0 0 0,-1 1 0 0 0,6-3 0 0 0,4-6 0 0 0,-12 8 0 0 0,0 1 0 0 0,0-1 0 0 0,0 0 0 0 0,1 1 0 0 0,-1 0 0 0 0,0 0 0 0 0,1-1 0 0 0,-1 1 0 0 0,1 1 0 0 0,3-2 0 0 0,19 0 0 0 0,-20 2 0 0 0,0-1 0 0 0,0 1 0 0 0,1-1 0 0 0,-1 0 0 0 0,0 0 0 0 0,8-3 0 0 0,5-3 0 0 0,24-5 0 0 0,-16 6 0 0 0,-13 2 93 0 0,26-1-1 0 0,4-2 107 0 0,58-9-415 0 0,-61 13 122 0 0,-30 3 84 0 0,0-1 0 0 0,-1 0 0 0 0,1-1 0 0 0,10-2 0 0 0,-15 3 10 0 0,-1 0 0 0 0,1 1 0 0 0,-1-1 0 0 0,1 1 0 0 0,-1 0 0 0 0,1 0 0 0 0,0 1 0 0 0,7 1 0 0 0,16 0 0 0 0,-2 0 0 0 0,0 2 0 0 0,-1 0 0 0 0,39 11 0 0 0,-56-12 0 0 0,0 0 0 0 0,-1 1 0 0 0,1 0 0 0 0,-1 0 0 0 0,0 0 0 0 0,0 1 0 0 0,0 0 0 0 0,8 8 0 0 0,-5-4 0 0 0,0-1 0 0 0,15 8 0 0 0,-19-12 22 0 0,1 1-1 0 0,-1 0 0 0 0,0 1 0 0 0,0 0 1 0 0,0 0-1 0 0,8 12 0 0 0,16 15 252 0 0,-17-22-328 0 0,1-2 1 0 0,0 0-1 0 0,0 0 1 0 0,0-2-1 0 0,1 0 1 0 0,29 10-1 0 0,-39-15 52 0 0,1-1 0 0 0,-1 0 0 0 0,1 0 0 0 0,0 0-1 0 0,7 0 1 0 0,10 1 6 0 0,-18-1-3 0 0,0 0 0 0 0,0-1 0 0 0,-1 1 0 0 0,1-1 0 0 0,0 0 0 0 0,0-1 0 0 0,-1 1 0 0 0,1-1 0 0 0,0 0 0 0 0,-1 0 0 0 0,6-2 0 0 0,-2 1 0 0 0,-1 0 0 0 0,0 0 0 0 0,1 1 0 0 0,13-1 0 0 0,-13 2 0 0 0,1-1 0 0 0,-1 0 0 0 0,9-3 0 0 0,17-2 0 0 0,-27 6 0 0 0,0-1 0 0 0,-1-1 0 0 0,13-2 0 0 0,36-15-26 0 0,27-10-20 0 0,-45 18 46 0 0,-29 9 0 0 0,0 0 0 0 0,0-1 0 0 0,14-6 0 0 0,-5-1 0 0 0,-13 8 0 0 0,1-1 0 0 0,-1 0 0 0 0,1 1 0 0 0,-1 0 0 0 0,1 0 0 0 0,0 0 0 0 0,0 1 0 0 0,0 0 0 0 0,7-1 0 0 0,-7 1 2 0 0,1-1-1 0 0,-1 1 0 0 0,1-1 1 0 0,-1 0-1 0 0,0 0 0 0 0,0 0 1 0 0,8-5-1 0 0,-9 5 3 0 0,0 1 0 0 0,-1-1 0 0 0,1 1-1 0 0,0 0 1 0 0,0 0 0 0 0,0 1 0 0 0,0-1 0 0 0,0 1 0 0 0,7 0-1 0 0,-6 0 0 0 0,-1 0-1 0 0,1-1 1 0 0,-1 1-1 0 0,1-1 1 0 0,7-2-1 0 0,-3 0-2 0 0,6-3 0 0 0,-1 1 0 0 0,26-5 0 0 0,18-5 0 0 0,-21 5 0 0 0,-9 3 0 0 0,-11 2 0 0 0,26-3 0 0 0,-5-1 15 0 0,-30 6-3 0 0,1 1 1 0 0,0 0 0 0 0,9-1 0 0 0,-12 3 6 0 0,6-2 29 0 0,0 2 1 0 0,0-1 0 0 0,13 3 0 0 0,-3 0-49 0 0,-18-2 0 0 0,0 0 0 0 0,1 1 0 0 0,-1 0 0 0 0,1-1 0 0 0,7 4 0 0 0,12 3 0 0 0,-19-6 0 0 0,0 0 0 0 0,0 1 0 0 0,0-1 0 0 0,-1 1 0 0 0,10 5 0 0 0,-12-5 0 0 0,1 0 0 0 0,-1 0 0 0 0,1 0 0 0 0,-1 0 0 0 0,0 0 0 0 0,0 1 0 0 0,0-1 0 0 0,-1 1 0 0 0,1-1 0 0 0,-1 1 0 0 0,1 0 0 0 0,-1 0 0 0 0,0 0 0 0 0,2 4 0 0 0,3 11 0 0 0,1-1 0 0 0,2 0 0 0 0,19 31 0 0 0,-26-46 0 0 0,-1 0 0 0 0,0-1 0 0 0,0 1 0 0 0,0-1 0 0 0,0 0 0 0 0,1 1 0 0 0,-1-1 0 0 0,1 0 0 0 0,-1 0 0 0 0,3 1 0 0 0,6 5 0 0 0,-4-2 0 0 0,16 9 0 0 0,-11-8 5 0 0,-9-5-2 0 0,0 0 0 0 0,0 1 0 0 0,0-1 0 0 0,0 0 0 0 0,0 0 0 0 0,1 0 0 0 0,-1-1 0 0 0,0 1 0 0 0,1-1 0 0 0,-1 1 1 0 0,0-1-1 0 0,1 0 0 0 0,-1 1 0 0 0,0-1 0 0 0,4-1 0 0 0,43 1 7 0 0,-29-2 18 0 0,-12 2 9 0 0,0-1 0 0 0,16-3 0 0 0,-20 3-28 0 0,0 0-1 0 0,0 0 0 0 0,0 1 1 0 0,8 0-1 0 0,-8 0-4 0 0,-1 0-1 0 0,0 0 0 0 0,0-1 0 0 0,0 1 0 0 0,0 0 1 0 0,0-1-1 0 0,0 0 0 0 0,-1 0 0 0 0,1 0 0 0 0,3-1 0 0 0,23-8-3 0 0,-24 9 0 0 0,0-1 0 0 0,0 0 0 0 0,10-4 0 0 0,24-13 13 0 0,-23 12 7 0 0,29-18 1 0 0,-39 21-18 0 0,0 1 0 0 0,1 0 1 0 0,9-4-1 0 0,16-7-6 0 0,43-24 71 0 0,-64 33-57 0 0,23-10 84 0 0,-20 10-81 0 0,-1-1 0 0 0,14-9 0 0 0,-19 11-14 0 0,1 0 0 0 0,-1 0 0 0 0,1 0 0 0 0,-1 2 0 0 0,1-1 0 0 0,0 1 0 0 0,0 0 0 0 0,10 0 0 0 0,2-2 0 0 0,-12 5 0 0 0,-2 6 0 0 0,-5 5 0 0 0,0 9 0 0 0,-5-16 0 0 0,1-3 0 0 0,1-1 0 0 0,0 0 0 0 0,1 0 0 0 0,-1 1 0 0 0,0-1 0 0 0,1 0 0 0 0,-1 1 0 0 0,1-1 0 0 0,0 0 0 0 0,-1 1 0 0 0,1 1 0 0 0,-1 2 0 0 0,0 1 0 0 0,0-1 0 0 0,0 0 0 0 0,-4 8 0 0 0,4-9 0 0 0,0-1 0 0 0,0-1 0 0 0,1 0 0 0 0,-1 0 0 0 0,0 1 0 0 0,0-1 0 0 0,-1 0 0 0 0,1 0 0 0 0,0 0 0 0 0,-1 0 0 0 0,1-1 0 0 0,-3 3 0 0 0,3-3 0 0 0,1 0 0 0 0,-1-1 0 0 0,0 1 0 0 0,1-1 0 0 0,-1 1 0 0 0,1 0 0 0 0,0 0 0 0 0,-1-1 0 0 0,1 1 0 0 0,-1 0 0 0 0,1-1 0 0 0,0 1 0 0 0,0 0 0 0 0,0 0 0 0 0,-1 0 0 0 0,1-1 0 0 0,0 1 0 0 0,0 0 0 0 0,0 0 0 0 0,0 0 0 0 0,0 0 0 0 0,0-1 0 0 0,0 1 0 0 0,1 2 0 0 0,-1 8 0 0 0,0 1 0 0 0,1 6 0 0 0,2-14 0 0 0,-1-2 0 0 0,6 6 0 0 0,-3-5 5 0 0,1-1-1 0 0,0 0 0 0 0,0 0 1 0 0,-1 0-1 0 0,1-1 0 0 0,0 0 0 0 0,0 0 1 0 0,1-1-1 0 0,-1 1 0 0 0,0-1 0 0 0,0-1 1 0 0,0 1-1 0 0,0-1 0 0 0,12-3 0 0 0,-14 3-4 0 0,0 0 0 0 0,0 1 0 0 0,0-1 0 0 0,0 1 0 0 0,5 0 0 0 0,-5 0 0 0 0,-1 0 0 0 0,1 0 0 0 0,-1 0 0 0 0,1 0 0 0 0,-1-1 0 0 0,1 0 0 0 0,5-1 0 0 0,-3 0 0 0 0,0 0 0 0 0,0 1 0 0 0,0-1 0 0 0,1 2 0 0 0,-1-1 0 0 0,0 1 0 0 0,12 0 0 0 0,-11 1 0 0 0,1-1 0 0 0,0 0 0 0 0,-1-1 0 0 0,11-2 0 0 0,24-8 0 0 0,-22 4 0 0 0,-17 5 0 0 0,0 1 0 0 0,0 0 0 0 0,1 0 0 0 0,-1 0 0 0 0,6-1 0 0 0,-3 1 0 0 0,-2 1 0 0 0,1-1 0 0 0,0 1 0 0 0,-1-1 0 0 0,1 0 0 0 0,-1-1 0 0 0,1 1 0 0 0,-1-1 0 0 0,5-2 0 0 0,-2 2 0 0 0,-1-1 0 0 0,1 1 0 0 0,0 0 0 0 0,1 1 0 0 0,10-2 0 0 0,5 0 0 0 0,-17 2 0 0 0,1 0 0 0 0,-1 1 0 0 0,1-1 0 0 0,7 2 0 0 0,-8 0 0 0 0,0-1 0 0 0,0 0 0 0 0,-1-1 0 0 0,1 1 0 0 0,6-2 0 0 0,4-2 19 0 0,42-12 117 0 0,-54 16-134 0 0,-1-1 0 0 0,0 0 0 0 0,1 1-1 0 0,-1-1 1 0 0,0 1 0 0 0,1 0 0 0 0,-1 0 0 0 0,5 1-1 0 0,15 0-4 0 0,-14-2 3 0 0,3 0 0 0 0,1-1 0 0 0,-1 0 0 0 0,1-1 0 0 0,19-7 0 0 0,-30 10 0 0 0,-1-1 0 0 0,1 0 0 0 0,-1 1 0 0 0,1 0 0 0 0,0-1 0 0 0,-1 1 0 0 0,1 0 0 0 0,0 0 0 0 0,-1 0 0 0 0,1 0 0 0 0,0 0 0 0 0,-1 0 0 0 0,1 0 0 0 0,2 1 0 0 0,-2 0 0 0 0,0-1 0 0 0,-1 1 0 0 0,1-1 0 0 0,0 0 0 0 0,0 0 0 0 0,0 0 0 0 0,-1 0 0 0 0,1 0 0 0 0,0 0 0 0 0,0-1 0 0 0,2 0 0 0 0,1 0 0 0 0,1-1 0 0 0,0 0 0 0 0,0 1 0 0 0,0-1 0 0 0,0 1 0 0 0,9 0 0 0 0,-12 1 0 0 0,0 0 0 0 0,0-1 0 0 0,-1 1 0 0 0,1-1 0 0 0,0 0 0 0 0,0 0 0 0 0,-1 0 0 0 0,5-1 0 0 0,-5 0 0 0 0,0 1 0 0 0,0 0 0 0 0,1 1 0 0 0,-1-1 0 0 0,1 0 0 0 0,-1 1 0 0 0,0-1 0 0 0,1 1 0 0 0,-1 0 0 0 0,1 0 0 0 0,3 0 0 0 0,12-3 0 0 0,-15 2 0 0 0,-1 1 0 0 0,0-1 0 0 0,0 1 0 0 0,1 0 0 0 0,-1-1 0 0 0,0 1 0 0 0,3 0 0 0 0,0 2 0 0 0,17-1 0 0 0,55-9 0 0 0,-45 8 0 0 0,-22 1 0 0 0,-1 4 0 0 0,0-5 0 0 0,-4 6-10 0 0,-5-6 7 0 0,1 1 1 0 0,-1 0 0 0 0,1 0 0 0 0,0 0-1 0 0,-1-1 1 0 0,1 1 0 0 0,-1 0 0 0 0,0 0-1 0 0,1 0 1 0 0,-1 0 0 0 0,0 0-1 0 0,0 0 1 0 0,1 0 0 0 0,-1 0 0 0 0,0 0-1 0 0,0 0 1 0 0,0 0 0 0 0,0-1 0 0 0,0 1-1 0 0,-1 2 1 0 0,0 1-4 0 0,1 12 6 0 0,-2-13 0 0 0,0 0 0 0 0,-2 11-10 0 0,-3 4-43 0 0,3-14 53 0 0,1 0-1 0 0,-37 62 258 0 0,7-12-522 0 0,-8 10 265 0 0,29-46 0 0 0,10-15 0 0 0,0 0 0 0 0,0 1 0 0 0,0-1 0 0 0,1 0 0 0 0,-1 1 0 0 0,1-1 0 0 0,-2 6 0 0 0,-10 29 0 0 0,9-29 0 0 0,1 1 0 0 0,0-1 0 0 0,-3 17 0 0 0,4-18 0 0 0,1 0 1 0 0,4 15-12 0 0,-1-9-44 0 0,-2-10 55 0 0,1 0 0 0 0,0-1 0 0 0,0 1 0 0 0,0-1 1 0 0,0 1-1 0 0,1-1 0 0 0,-1 0 0 0 0,4 6 0 0 0,-2-4 0 0 0,0 1 0 0 0,1-1 0 0 0,0 0 0 0 0,0 0 0 0 0,0 0 0 0 0,0 0 0 0 0,1-1 0 0 0,8 7 0 0 0,5 3 0 0 0,24 11 0 0 0,0 2 0 0 0,-19-14 0 0 0,-18-11 0 0 0,0 1 0 0 0,0 0 0 0 0,0 0 0 0 0,0 0 0 0 0,-1 1 0 0 0,7 5 0 0 0,5 8 0 0 0,-10-13 0 0 0,-1 1 0 0 0,0 0 0 0 0,-1 0 0 0 0,1 0 0 0 0,4 8 0 0 0,4 7 0 0 0,-11-15 0 0 0,-1-1 0 0 0,0 1 0 0 0,0 0 0 0 0,0-1 0 0 0,0 1 0 0 0,-1 0 0 0 0,0-1 0 0 0,0 1 0 0 0,0 0 0 0 0,-1 6 0 0 0,0 6 0 0 0,0-11 0 0 0,1-1 0 0 0,-1 0 0 0 0,0 0 0 0 0,-1 0 0 0 0,1 0 0 0 0,-1 0 0 0 0,0 0 0 0 0,-5 9 0 0 0,-7 18 0 0 0,9-18 0 0 0,-1 0 0 0 0,-1-1 0 0 0,0 0 0 0 0,-14 19 0 0 0,-2 3 0 0 0,13-18 0 0 0,5-9 0 0 0,0 0 0 0 0,0 0 0 0 0,1 1 0 0 0,0-1 0 0 0,-3 14 0 0 0,-12 28 0 0 0,-8 46 0 0 0,23-79 0 0 0,0-2 0 0 0,-3 29 0 0 0,3-14 0 0 0,2-22 0 0 0,1 1 0 0 0,1-1 0 0 0,-1 1 0 0 0,2 15 0 0 0,2 16 0 0 0,-3-30 0 0 0,1-1 0 0 0,0 0 0 0 0,0 1 0 0 0,6 15 0 0 0,-7-22 0 0 0,1 0 0 0 0,0 1 0 0 0,0-1 0 0 0,1-1 0 0 0,-1 1 0 0 0,1 0 0 0 0,-1 0 0 0 0,1 0 0 0 0,4 4 0 0 0,0 0 0 0 0,4 11 0 0 0,-5-10 0 0 0,-1 0 0 0 0,2-1 0 0 0,9 14 0 0 0,3-2 0 0 0,-15-17 0 0 0,-2 0 0 0 0,5 14 0 0 0,7 16 0 0 0,-12-27 0 0 0,0-1 0 0 0,0 1 0 0 0,-1 0 0 0 0,1-1 0 0 0,-1 1 0 0 0,0-1 0 0 0,0 1 0 0 0,-1 0 0 0 0,0-1 0 0 0,-1 7 0 0 0,-1 9 0 0 0,1-12 0 0 0,0 0 0 0 0,0 0 0 0 0,-1 0 0 0 0,0-1 0 0 0,0 1 0 0 0,-5 7 0 0 0,-2 4 0 0 0,-36 70 63 0 0,15-33-62 0 0,22-39-1 0 0,1 0 0 0 0,1 1 0 0 0,-6 22 0 0 0,5-9 4 0 0,5-23 1 0 0,1-1 0 0 0,0 1 0 0 0,0 0 0 0 0,1 0 0 0 0,0 0 0 0 0,1 1 0 0 0,-1-1 0 0 0,2 0 0 0 0,0 12 0 0 0,4-8 5 0 0,-3-8 4 0 0,1 0 0 0 0,-1 0 0 0 0,1 0 0 0 0,-1 0-1 0 0,1-1 1 0 0,1 0 0 0 0,-1 1 0 0 0,6 4-1 0 0,-6-6-11 0 0,0 0 0 0 0,-1 1 0 0 0,1 0 0 0 0,-1-1 0 0 0,3 5 0 0 0,-4-6-6 0 0,0 1-1 0 0,0 0 1 0 0,0-1-1 0 0,0 0 1 0 0,0 1-1 0 0,0-1 1 0 0,0 0-1 0 0,1 1 1 0 0,-1-1-1 0 0,0 0 1 0 0,3 1-1 0 0,4 5-10 0 0,2 1 72 0 0,4 4-8 0 0,-10-8-40 0 0,0-1 0 0 0,0 0 0 0 0,9 5-1 0 0,4 5 3 0 0,-14-10 32 0 0,7 24-31 0 0,-8-24-12 0 0,-1 1 0 0 0,0-1-1 0 0,0 1 1 0 0,0-1 0 0 0,1 7-1 0 0,6 12 1 0 0,-7-19 0 0 0,0 0 0 0 0,-1 0 0 0 0,1 0 0 0 0,0 0 0 0 0,-1 0 0 0 0,0 0 0 0 0,0 0 0 0 0,0 0 0 0 0,0 1 0 0 0,0-1 0 0 0,-1 0 0 0 0,1 0 0 0 0,-1 0 0 0 0,-1 3 0 0 0,-6 23-2 0 0,6-19 6 0 0,-1-1 1 0 0,-5 14-1 0 0,-36 84 49 0 0,28-69-31 0 0,12-30-15 0 0,0 0 0 0 0,0 0 0 0 0,1 1 0 0 0,1-1 0 0 0,-4 14 0 0 0,5-12-3 0 0,-1 0-1 0 0,-7 18 1 0 0,6-20 3 0 0,0 1 0 0 0,1 0 0 0 0,0 0 0 0 0,0 0 0 0 0,1 0-1 0 0,0 0 1 0 0,1 0 0 0 0,0 0 0 0 0,1 15 0 0 0,0-17 7 0 0,-1-2-9 0 0,1-1 1 0 0,-1 0-1 0 0,1 1 1 0 0,0-1 0 0 0,0 0-1 0 0,1 1 1 0 0,-1-1-1 0 0,1 0 1 0 0,0 0-1 0 0,0 0 1 0 0,3 4-1 0 0,7 15-43 0 0,-11-21 34 0 0,0 0 0 0 0,0-1 0 0 0,0 1-1 0 0,0-1 1 0 0,0 0 0 0 0,0 1 0 0 0,0-1 0 0 0,0 0 0 0 0,3 3-1 0 0,7 12 30 0 0,-9-13-20 0 0,-1-1 1 0 0,1 1 0 0 0,0-1-1 0 0,0 1 1 0 0,0-1-1 0 0,0 0 1 0 0,0 1-1 0 0,1-1 1 0 0,3 2-1 0 0,-3-3-6 0 0,1 1 1 0 0,6 10 12 0 0,-3-5 6 0 0,-5-4-14 0 0,0-1 0 0 0,0 1 0 0 0,0 0 0 0 0,0 0 0 0 0,0 0 0 0 0,-1 0 0 0 0,0 0-1 0 0,2 4 1 0 0,6 16-4 0 0,-8-20 0 0 0,0-1 0 0 0,0 0 0 0 0,0 0 0 0 0,0 1 0 0 0,0-1 0 0 0,-1 0 0 0 0,1 1 0 0 0,-1-1 0 0 0,1 1 0 0 0,-1-1 0 0 0,0 5 0 0 0,0 1 0 0 0,1 6 7 0 0,-1 0-1 0 0,0 0 1 0 0,-1 0-1 0 0,-1 0 0 0 0,0 0 1 0 0,0 0-1 0 0,-2 0 1 0 0,0-1-1 0 0,-8 20 0 0 0,3 2-6 0 0,7-27 0 0 0,0 0 0 0 0,-5 13 0 0 0,2-6 0 0 0,1 0 0 0 0,-5 25 0 0 0,1-4 0 0 0,5-24 16 0 0,1 0 0 0 0,0 0 0 0 0,1 16 0 0 0,3 6-16 0 0,-1-23 0 0 0,-1-9 0 0 0,-1 0 0 0 0,1-1 0 0 0,0 1 0 0 0,0 0 0 0 0,0 0 0 0 0,1 0 0 0 0,-1 0-1 0 0,0 0 1 0 0,1 0 0 0 0,-1 0 0 0 0,1-1 0 0 0,0 1 0 0 0,0 0 0 0 0,-1 0 0 0 0,2 1 0 0 0,2 3-13 0 0,-2-2-1 0 0,0 1 1 0 0,1-1 0 0 0,0-1-1 0 0,0 1 1 0 0,0 0 0 0 0,0-1-1 0 0,0 1 1 0 0,0-1 0 0 0,6 4-1 0 0,21 21 146 0 0,-27-25-132 0 0,11 13 0 0 0,-8 6 134 0 0,2 1-124 0 0,-8-11-10 0 0,-2 4-25 0 0,1-13 18 0 0,1 1 1 0 0,0-1-1 0 0,-1 1 0 0 0,0-1 1 0 0,0 0-1 0 0,0 1 0 0 0,0-1 1 0 0,-1 0-1 0 0,-2 4 0 0 0,-2 5-22 0 0,-11 22-1 0 0,8-14 29 0 0,2-3 1 0 0,-6 23 0 0 0,-3 7 0 0 0,16-44 0 0 0,-1 0 0 0 0,0 0 0 0 0,1 1 0 0 0,-1-1 0 0 0,1 0 0 0 0,0 1 0 0 0,0 3 0 0 0,-1 15 0 0 0,0 2 0 0 0,1-22 0 0 0,0 0 0 0 0,0 0 0 0 0,0 0 0 0 0,0 0 0 0 0,0 0 0 0 0,0-1 0 0 0,0 1 0 0 0,1 0 0 0 0,-1 0 0 0 0,1 0 0 0 0,-1 0 0 0 0,1-1 0 0 0,0 1 0 0 0,1 3 0 0 0,2 2 0 0 0,2 3 0 0 0,-3-7 0 0 0,-2-2-1 0 0,1 0 0 0 0,-1 0 0 0 0,0 0 0 0 0,1 0 0 0 0,-1 1-1 0 0,0-1 1 0 0,0 0 0 0 0,0 1 0 0 0,0-1 0 0 0,0 1 0 0 0,0 2 0 0 0,29 38-194 0 0,-29-40 273 0 0,0-1-67 0 0,0-1-1 0 0,0 1 1 0 0,0-1 0 0 0,0 1 0 0 0,0-1 0 0 0,0 1 0 0 0,0-1-1 0 0,0 1 1 0 0,0 0 0 0 0,-1-1 0 0 0,2 3 0 0 0,-1-2 1 0 0,19 22 0 0 0,-14-16-10 0 0,1 1 0 0 0,-1-1 0 0 0,0 1 0 0 0,-1 0-1 0 0,9 17 1 0 0,-14-24 5 0 0,1 0 1 0 0,-1 1-1 0 0,0-1 1 0 0,1 0-1 0 0,-1 0 0 0 0,0 1 1 0 0,0-1-1 0 0,0 0 1 0 0,0 1-1 0 0,0 2 0 0 0,0 5 19 0 0,2-5-22 0 0,-2-3-4 0 0,1 1 0 0 0,0-1 0 0 0,-1 1 1 0 0,1-1-1 0 0,-1 0 0 0 0,1 1 1 0 0,-1-1-1 0 0,0 1 0 0 0,0-1 0 0 0,0 1 1 0 0,0-1-1 0 0,0 1 0 0 0,0-1 0 0 0,0 1 1 0 0,0-1-1 0 0,-1 1 0 0 0,1-1 1 0 0,0 1-1 0 0,-1-1 0 0 0,1 1 0 0 0,-1-1 1 0 0,0 0-1 0 0,1 1 0 0 0,-2 1 0 0 0,0 2 0 0 0,0 0 0 0 0,0 0 0 0 0,1 0 0 0 0,0 0 0 0 0,0 0 0 0 0,0 0 0 0 0,1 8 0 0 0,-1-7 0 0 0,1 0 0 0 0,-1 0 0 0 0,0 0 0 0 0,0-1 0 0 0,0 1 0 0 0,-4 6 0 0 0,-44 115 69 0 0,31-79-74 0 0,6-11 21 0 0,3 0 0 0 0,1 1 0 0 0,-4 49 0 0 0,10-69-16 0 0,2 24 0 0 0,1-18 0 0 0,0-17 7 0 0,-1 0 0 0 0,2-1-1 0 0,-1 1 1 0 0,1 0-1 0 0,0-1 1 0 0,1 1 0 0 0,-1-1-1 0 0,6 9 1 0 0,-2-3-3 0 0,1 4-4 0 0,-8-13 0 0 0,2 1 0 0 0,1-1 0 0 0,-1-1 0 0 0,0-1 0 0 0,0 0 0 0 0,-1 1 0 0 0,1-1 0 0 0,-1 0 0 0 0,1 1 0 0 0,-1-1 0 0 0,1 1 0 0 0,-1-1 0 0 0,0 1 0 0 0,0-1 0 0 0,1 1 0 0 0,-1-1 0 0 0,-1 3 0 0 0,8 41 0 0 0,-6-42 4 0 0,-1 1 0 0 0,0 0-1 0 0,0 0 1 0 0,0 0 0 0 0,-1-1-1 0 0,1 1 1 0 0,-3 6 0 0 0,-1 10 20 0 0,2-5-20 0 0,-1 1 0 0 0,-8 18 1 0 0,0 6-8 0 0,7-27 3 0 0,-1 1 0 0 0,-9 19 0 0 0,8-23 0 0 0,2 0 0 0 0,0 1 0 0 0,0-1 0 0 0,1 1 0 0 0,-3 15 0 0 0,5-19 0 0 0,0 1 0 0 0,0-1 0 0 0,1 1 0 0 0,0-1 0 0 0,0 1 0 0 0,2 11 0 0 0,1-1 0 0 0,-2-14 0 0 0,-1 0 0 0 0,1 0 0 0 0,-1-1 0 0 0,1 1 0 0 0,0 0 0 0 0,1-1 0 0 0,-1 1 0 0 0,1-1 0 0 0,-1 1 0 0 0,1-1 0 0 0,0 0 0 0 0,4 5 0 0 0,26 28 0 0 0,-20-25-2 0 0,-12-9 2 0 0,5 13 13 0 0,-5-15-11 0 0,1 1 0 0 0,-1 0 0 0 0,0 0 0 0 0,1 0-1 0 0,-1-1 1 0 0,1 1 0 0 0,-1 0 0 0 0,1-1 0 0 0,-1 1 0 0 0,1 0 0 0 0,-1-1-1 0 0,1 1 1 0 0,0 0 0 0 0,4 5 17 0 0,-3 15-11 0 0,-2-10-8 0 0,0 1 0 0 0,-1-1 0 0 0,0 0 0 0 0,-1 0 0 0 0,0 0 0 0 0,-1 0 0 0 0,-1 0 0 0 0,-6 15 0 0 0,0-2 29 0 0,7-15-7 0 0,-1 0 0 0 0,0 0 1 0 0,-6 8-1 0 0,6-10-19 0 0,0 1 0 0 0,0 0 1 0 0,-2 9-1 0 0,-8 16-6 0 0,6-13 3 0 0,1 1 0 0 0,1-1 0 0 0,-7 33 0 0 0,6-18 0 0 0,5-28-4 0 0,1 1 0 0 0,0-1 0 0 0,1 1 0 0 0,-1-1 0 0 0,2 1 0 0 0,-1-1 0 0 0,1 1 0 0 0,3 14 0 0 0,2-1-14 0 0,16 34 0 0 0,-22-55 18 0 0,7 15 0 0 0,-3-11 0 0 0,-1 0 0 0 0,1-1 0 0 0,0 1 0 0 0,0-1 0 0 0,0 0 0 0 0,7 5 0 0 0,-6-5 0 0 0,0 0 0 0 0,-1 1 0 0 0,8 6 0 0 0,14 15 0 0 0,-24-24 0 0 0,6 18 0 0 0,-7-13 0 0 0,0-1 0 0 0,-1 0 0 0 0,1 1 0 0 0,-1-1 0 0 0,-1 0 0 0 0,1 1 0 0 0,-1-1 0 0 0,0 1 0 0 0,0-1 0 0 0,0 0 0 0 0,-4 7 0 0 0,-1 14 0 0 0,2-14 0 0 0,0 1 0 0 0,0-1 0 0 0,-10 18 0 0 0,-7 17 0 0 0,17-36 0 0 0,-1 0 0 0 0,0 0 0 0 0,-12 16 0 0 0,9-16 0 0 0,1 1 0 0 0,-10 23 0 0 0,8-10 0 0 0,-9 38 0 0 0,11-41 0 0 0,6-18 0 0 0,-1 0 0 0 0,1 0 0 0 0,-1 0 0 0 0,1 1 0 0 0,0 5 0 0 0,2 71 0 0 0,-1-61 0 0 0,2-16 0 0 0,1-1 0 0 0,-2 2 0 0 0,8 11 0 0 0,7 12 0 0 0,-8-12 0 0 0,-5-13 0 0 0,0 0 0 0 0,-1 1 0 0 0,-1 1 0 0 0,11 10 0 0 0,-8-9 0 0 0,0 1 0 0 0,0-1 0 0 0,0 1 0 0 0,-1 0 0 0 0,0 0 0 0 0,0 1 0 0 0,-1-1 0 0 0,2 9 0 0 0,-4-13 0 0 0,0 1 0 0 0,0-1 0 0 0,0 0 0 0 0,0 1 0 0 0,-1-1 0 0 0,0 1 0 0 0,0-1 0 0 0,0 0 0 0 0,-2 5 0 0 0,-3 15 0 0 0,5-20 0 0 0,1 4 0 0 0,-1 0 0 0 0,0-1 0 0 0,-1 1 0 0 0,1 0 0 0 0,-1-1 0 0 0,-5 11 0 0 0,-102 220 160 0 0,96-204-166 0 0,-23 49-41 0 0,2 2-8 0 0,13-30 35 0 0,10-29 20 0 0,2 1 0 0 0,-7 30 0 0 0,13-43 0 0 0,1 1 0 0 0,0-1 0 0 0,1 1 0 0 0,1-1 0 0 0,0 1 0 0 0,3 18 0 0 0,-3-26 0 0 0,1 0 0 0 0,0-1 0 0 0,0 1 0 0 0,0 0 0 0 0,0-1 0 0 0,1 1 0 0 0,0-1 0 0 0,0 0 0 0 0,6 10 0 0 0,-4-7 0 0 0,1-1 0 0 0,1 0 0 0 0,-1 0 0 0 0,1 0 0 0 0,0-1 0 0 0,1 0 0 0 0,0 0 0 0 0,0 0 0 0 0,0-1 0 0 0,10 6 0 0 0,32 25 0 0 0,-33-25 0 0 0,0 0 0 0 0,25 25 0 0 0,-32-25 0 0 0,-6-5 0 0 0,-1-1 0 0 0,0 0 0 0 0,0 1 0 0 0,-1-1 0 0 0,1 1 0 0 0,0 6 0 0 0,3 13 0 0 0,-3-17 0 0 0,-1 1 0 0 0,1 0 0 0 0,-2 0 0 0 0,1-1 0 0 0,-1 1 0 0 0,-2 11 0 0 0,-10 51 0 0 0,11-67 0 0 0,0 3 0 0 0,-1-1 0 0 0,0 0 0 0 0,-1 1 0 0 0,-4 8 0 0 0,-4 10 0 0 0,-16 39-2 0 0,11-27 19 0 0,1-6 48 0 0,8-19-28 0 0,-7 22 1 0 0,-36 133-25 0 0,46-153-15 0 0,0 1-1 0 0,2 0 0 0 0,0 0 1 0 0,0 30-1 0 0,1-19-11 0 0,0-12 2 0 0,1 1 0 0 0,4 25 1 0 0,-4-36 9 0 0,1 1 1 0 0,0-1 0 0 0,0 0 0 0 0,1 0-1 0 0,-1 0 1 0 0,1 0 0 0 0,0 0 0 0 0,0 0 0 0 0,0-1-1 0 0,1 1 1 0 0,-1 0 0 0 0,1-1 0 0 0,6 6-1 0 0,26 19 16 0 0,-32-26-17 0 0,0 0 1 0 0,-1 1 0 0 0,1 0 0 0 0,-1-1-1 0 0,0 1 1 0 0,0 0 0 0 0,0 0-1 0 0,0 1 1 0 0,0-1 0 0 0,-1 0 0 0 0,1 0-1 0 0,-1 1 1 0 0,0-1 0 0 0,0 1-1 0 0,1 4 1 0 0,-2-4-3 0 0,0 1 1 0 0,0 0-1 0 0,0 0 0 0 0,-1-1 0 0 0,0 1 1 0 0,0 0-1 0 0,0-1 0 0 0,0 1 1 0 0,-1-1-1 0 0,1 1 0 0 0,-4 4 0 0 0,-2 8 5 0 0,5-11 0 0 0,-1-1 0 0 0,1 1 0 0 0,-1 0 0 0 0,-6 7 0 0 0,-32 49 34 0 0,9-11 12 0 0,24-37-14 0 0,-13 27 0 0 0,5-8-16 0 0,-7 19-16 0 0,14-30 0 0 0,8-18 1 0 0,-1 0 0 0 0,1 1-1 0 0,0-1 1 0 0,1 0-1 0 0,-1 6 1 0 0,-2 9-21 0 0,3-19 17 0 0,0 1 0 0 0,0-1 0 0 0,0 1-1 0 0,0-1 1 0 0,0 1 0 0 0,0-1-1 0 0,0 1 1 0 0,0 0 0 0 0,0-1 0 0 0,0 1-1 0 0,0-1 1 0 0,0 1 0 0 0,0-1 0 0 0,0 1-1 0 0,1-1 1 0 0,-1 1 0 0 0,0-1 0 0 0,0 1-1 0 0,1-1 1 0 0,-1 1 0 0 0,1 0-1 0 0,0 1-4 0 0,7 14 8 0 0,-2-13 0 0 0,-3-1 0 0 0,21 17 0 0 0,-22-18 0 0 0,1 1 0 0 0,-1-1 0 0 0,1 0 0 0 0,-1 0 0 0 0,1 0 0 0 0,0 0 0 0 0,0 0 0 0 0,0-1 0 0 0,-1 1 0 0 0,6-1 0 0 0,-5 1 0 0 0,0-1 0 0 0,0 0 0 0 0,0 1 0 0 0,-1-1 0 0 0,1 1 0 0 0,0 0 0 0 0,-1 0 0 0 0,5 2 0 0 0,2 4 0 0 0,2-2-5 0 0,-8-6-8 0 0,0 1-4 0 0,7 9-1 0 0,-7-7 24 0 0,-1 1 0 0 0,0-1-1 0 0,0 1 1 0 0,-1 0 0 0 0,1 0 0 0 0,-1 0-1 0 0,1 0 1 0 0,-1 0 0 0 0,0 0-1 0 0,0 0 1 0 0,0 1 0 0 0,0 4 0 0 0,0-3 1 0 0,-1 1 1 0 0,1-1 0 0 0,-1 1-1 0 0,0-1 1 0 0,-1 1 0 0 0,1-1-1 0 0,-2 6 1 0 0,-6 17-77 0 0,-21 46-1 0 0,17-44 70 0 0,6-13 0 0 0,-1-1 0 0 0,-12 20 0 0 0,11-23 0 0 0,2-1 0 0 0,-9 23 0 0 0,2-5 0 0 0,9-18 0 0 0,0 0 0 0 0,1 0 0 0 0,0 1 0 0 0,-1 16 0 0 0,4-25 0 0 0,0 1 0 0 0,0-1 0 0 0,0 0 0 0 0,2 7 0 0 0,0 8 0 0 0,-2-13 0 0 0,0-5 0 0 0,0 0 0 0 0,0 0 0 0 0,0 0 0 0 0,0 0 0 0 0,0 0 0 0 0,0 0 0 0 0,0 0 0 0 0,0 0 0 0 0,1 0 0 0 0,-1-1 0 0 0,0 1 0 0 0,1 0 0 0 0,0 1 0 0 0,20 20 0 0 0,-9-12 0 0 0,-1-1 0 0 0,1 0 0 0 0,0-1 0 0 0,1 0 0 0 0,0-1 0 0 0,14 6 0 0 0,-21-11 0 0 0,-2 0 0 0 0,0 0 0 0 0,0 0 0 0 0,0 0 0 0 0,0 1 0 0 0,5 4 0 0 0,-7-6 0 0 0,-1 0 0 0 0,0-1 0 0 0,0 1 0 0 0,0 0 0 0 0,0-1 0 0 0,0 1 0 0 0,-1 0 0 0 0,1 0 0 0 0,0 0 0 0 0,0 0 0 0 0,-1 0 0 0 0,1 0 0 0 0,0 0 0 0 0,-1 0 0 0 0,1 2 0 0 0,9 14 0 0 0,-7-12 0 0 0,-1-1 0 0 0,1 1 0 0 0,-1-1 0 0 0,0 1 0 0 0,-1 0 0 0 0,1 0 0 0 0,-1 0 0 0 0,0 0 0 0 0,0 0 0 0 0,-1 0 0 0 0,1 0 0 0 0,-1 0 0 0 0,0 0 0 0 0,-1 0 0 0 0,0 7 0 0 0,-4 12 0 0 0,0 0 0 0 0,-1 0 0 0 0,-18 42 0 0 0,12-35 38 0 0,7-17 12 0 0,-10 22 0 0 0,9-24-54 0 0,0 1 0 0 0,1-1 1 0 0,0 1-1 0 0,2 0 0 0 0,-1 1 1 0 0,1-1-1 0 0,1 1 0 0 0,-1 18 0 0 0,2-19 7 0 0,1-10-5 0 0,0-1 0 0 0,0 1 1 0 0,0-1-1 0 0,0 1 1 0 0,0-1-1 0 0,0 1 1 0 0,1-1-1 0 0,0 3 0 0 0,4 3-46 0 0,-4-6 47 0 0,0 0 0 0 0,0 0 0 0 0,0 0 0 0 0,1 0 0 0 0,-1 0-1 0 0,0-1 1 0 0,1 1 0 0 0,0 0 0 0 0,-1-1 0 0 0,1 1 0 0 0,3 1-1 0 0,1 1 4 0 0,15 12-2 0 0,-15-11 0 0 0,4 2 0 0 0,-1-2 0 0 0,3 3 0 0 0,-2 2 0 0 0,-8-5 0 0 0,0 0 0 0 0,0 1 0 0 0,-1-1 0 0 0,1 1 0 0 0,-1-1 0 0 0,0 1 0 0 0,-1 0 0 0 0,0 7 0 0 0,0-3 0 0 0,0 0 0 0 0,-1 1 0 0 0,-4 17 0 0 0,-2-6 0 0 0,-1-1 0 0 0,-14 28 0 0 0,9-23 0 0 0,-27 74 80 0 0,33-79-93 0 0,5-16 6 0 0,0 1 0 0 0,0 0-1 0 0,0 0 1 0 0,1 0 0 0 0,0 0 0 0 0,0 7-1 0 0,-2 16 6 0 0,2-22-1 0 0,1 1 1 0 0,-1-1 0 0 0,2 10 0 0 0,-1-15 2 0 0,0 0 0 0 0,1 0-1 0 0,-1 0 1 0 0,1 0 0 0 0,-1 0-1 0 0,1 0 1 0 0,0 0 0 0 0,0 0 0 0 0,0 0-1 0 0,0 0 1 0 0,0 0 0 0 0,0 0-1 0 0,1-1 1 0 0,-1 1 0 0 0,3 2-1 0 0,5 4 1 0 0,-7-6 0 0 0,0 0 0 0 0,0-1 0 0 0,0 1 0 0 0,0 0 0 0 0,0-1 0 0 0,0 0 0 0 0,0 1 0 0 0,0-1 0 0 0,5 1 0 0 0,14 7 0 0 0,-13-8 0 0 0,-6-1 0 0 0,0 1 0 0 0,0-1 0 0 0,0 1 0 0 0,-1-1 0 0 0,1 1 0 0 0,0 0 0 0 0,0 0 0 0 0,0 0 0 0 0,-1 0 0 0 0,1 0 0 0 0,2 2 0 0 0,8 3 32 0 0,-8-5-20 0 0,-1 1-1 0 0,1 0 0 0 0,-1 0 0 0 0,1 0 1 0 0,-1 0-1 0 0,0 0 0 0 0,0 1 0 0 0,4 3 1 0 0,1 1 10 0 0,-7-6-17 0 0,-1-1 0 0 0,1 1 0 0 0,-1 0-1 0 0,1-1 1 0 0,-1 1 0 0 0,0 0 0 0 0,1 0-1 0 0,-1-1 1 0 0,0 1 0 0 0,1 0-1 0 0,-1 0 1 0 0,0 0 0 0 0,0-1 0 0 0,0 1-1 0 0,1 0 1 0 0,-1 0 0 0 0,0 0 0 0 0,-1 1-1 0 0,2 4 20 0 0,-1-3-43 0 0,1 0 0 0 0,-1 1 0 0 0,0-1 0 0 0,0 1 1 0 0,0-1-1 0 0,0 0 0 0 0,0 1 0 0 0,-1-1 0 0 0,0 0 0 0 0,1 1 1 0 0,-1-1-1 0 0,-1 0 0 0 0,1 0 0 0 0,0 1 0 0 0,-3 3 0 0 0,-32 64 31 0 0,30-57 34 0 0,-14 21 0 0 0,0 1 2 0 0,-39 61-48 0 0,39-60 0 0 0,10-19 0 0 0,-10 24 0 0 0,3-8-31 0 0,13-29 23 0 0,1 1 0 0 0,0 0 0 0 0,1-1 0 0 0,-1 1 0 0 0,-2 11-1 0 0,-1 5 9 0 0,4-16 0 0 0,1-1 0 0 0,-1 1 0 0 0,1 0 0 0 0,0-1 0 0 0,0 9 0 0 0,1-12 6 0 0,0 0 0 0 0,1 0 0 0 0,-1 0 0 0 0,0 0-1 0 0,1 0 1 0 0,-1 0 0 0 0,1 0 0 0 0,-1 0 0 0 0,1 0 0 0 0,1 1-1 0 0,13 22-5 0 0,-5-17 0 0 0,-4-4 0 0 0,-5-4 0 0 0,29 21-33 0 0,-27-20 30 0 0,0 1 0 0 0,0-1 0 0 0,-1 1 0 0 0,1-1 0 0 0,0 0 0 0 0,0 0 0 0 0,0 0 0 0 0,1-1-1 0 0,3 1 1 0 0,61 4 227 0 0,-69-4-215 0 0,-1 0-1 0 0,1 0 0 0 0,-1 0 0 0 0,1 0 0 0 0,0 0 0 0 0,-1 0 0 0 0,1 0 1 0 0,-2 2-1 0 0,-2 2-2 0 0,-126 108-6 0 0,85-64 0 0 0,41-43 0 0 0,0 0 0 0 0,0 1 0 0 0,-8 13 0 0 0,9-13 0 0 0,0-1 0 0 0,-1 1 0 0 0,-5 6 0 0 0,3-5 0 0 0,0 1 0 0 0,1-1 0 0 0,0 1 0 0 0,0 0 0 0 0,1 1 0 0 0,0 0 0 0 0,1 0 0 0 0,-4 11 0 0 0,-4 23 0 0 0,12-42 0 0 0,0 0 0 0 0,0 0 0 0 0,0 0 0 0 0,0 0 0 0 0,0 0 0 0 0,0 0 0 0 0,1-1 0 0 0,-1 1 0 0 0,1 0 0 0 0,-1 0 0 0 0,1 0 0 0 0,0-1 0 0 0,0 1 0 0 0,2 2 0 0 0,1 6 0 0 0,-1-2 0 0 0,1 0 0 0 0,-1 0 0 0 0,1-1 0 0 0,1 0 0 0 0,-1 0 0 0 0,1 0 0 0 0,1 0 0 0 0,5 5 0 0 0,6 4 0 0 0,30 22 0 0 0,-33-28 0 0 0,-5-2 0 0 0,1-1 0 0 0,10 6 0 0 0,-12-10 0 0 0,-1 2 0 0 0,1-1 0 0 0,12 11 0 0 0,-2-3 0 0 0,27 13-64 0 0,-42-23 64 0 0,-1-2 0 0 0,-1 1 0 0 0,0 0 0 0 0,0 0 0 0 0,0-1 0 0 0,0 1 0 0 0,0 0 0 0 0,0 0 0 0 0,0 1 0 0 0,0-1 0 0 0,0 0 0 0 0,0 0 0 0 0,1 2 0 0 0,4 6 0 0 0,2 2 0 0 0,-7-1 0 0 0,-1-7 0 0 0,0 0 0 0 0,0 0 0 0 0,-1 0 0 0 0,1 0 0 0 0,-1-1 0 0 0,0 1 0 0 0,-2 5 0 0 0,-1-1-1 0 0,2-5 3 0 0,0 1 0 0 0,0 0-1 0 0,0-1 1 0 0,0 1 0 0 0,0-1-1 0 0,-5 4 1 0 0,-1 0 7 0 0,0 0-1 0 0,0 1 1 0 0,-12 13-1 0 0,13-12-3 0 0,0 0 0 0 0,-1-1 0 0 0,-17 12-1 0 0,14-11-4 0 0,1 1 0 0 0,1 0 0 0 0,-1 0 0 0 0,1 1 0 0 0,1 0 0 0 0,-12 18 0 0 0,-16 18 0 0 0,28-36 0 0 0,0 1 0 0 0,1 0 0 0 0,0 0 0 0 0,-9 23 0 0 0,-6 10 0 0 0,20-40 0 0 0,0-1 0 0 0,1 1 0 0 0,0 0 0 0 0,0-1 0 0 0,0 1 0 0 0,0 0 0 0 0,0 0 0 0 0,1 0 0 0 0,-1 7 0 0 0,-2 16 0 0 0,2-20-6 0 0,0 1 0 0 0,1-1 1 0 0,0 0-1 0 0,0 0 0 0 0,0 0 0 0 0,1 1 0 0 0,3 9 0 0 0,-2-3-7 0 0,-1-11 12 0 0,-1 0-1 0 0,1 0 0 0 0,1 0 1 0 0,-1 0-1 0 0,0 0 1 0 0,1 0-1 0 0,-1 0 0 0 0,4 4 1 0 0,7 14 3 0 0,-3-2-2 0 0,1-1 0 0 0,0 0 0 0 0,1 0 0 0 0,1-1 0 0 0,0-1 0 0 0,21 21 0 0 0,22 27-25 0 0,-41-45 12 0 0,1-2 0 0 0,29 27 0 0 0,-26-27 13 0 0,18 21 0 0 0,-4-4 0 0 0,-22-24 0 0 0,39 42 0 0 0,-44-47 0 0 0,-3-3 0 0 0,0 0 0 0 0,0 0 0 0 0,-1 1 0 0 0,1-1 0 0 0,-1 0 0 0 0,1 0 0 0 0,-1 1 0 0 0,0-1 0 0 0,0 1 0 0 0,0-1 0 0 0,0 4 0 0 0,10 20-169 0 0,-10-22 142 0 0,0-2 22 0 0,0 1 1 0 0,0 0 0 0 0,-1 0-1 0 0,0-1 1 0 0,1 1 0 0 0,-1 0-1 0 0,0 0 1 0 0,0-1 0 0 0,-1 4-1 0 0,0-3 5 0 0,0 1 0 0 0,0-1 0 0 0,0 0 0 0 0,-1 0 0 0 0,1 0 0 0 0,-3 3 0 0 0,0 2 0 0 0,1-3 0 0 0,0 0 0 0 0,-1 0 0 0 0,-7 8 0 0 0,0-1 0 0 0,-9 13 0 0 0,1 1 0 0 0,1 1 0 0 0,-15 29 0 0 0,16-7 0 0 0,12-35 27 0 0,1 0-1 0 0,0 0 0 0 0,2 0 0 0 0,-3 23 0 0 0,2-9-18 0 0,1-17-15 0 0,1 0 0 0 0,1-1-1 0 0,0 1 1 0 0,0 0 0 0 0,1 0-1 0 0,0 0 1 0 0,1 0 0 0 0,1 0 0 0 0,-1-1-1 0 0,2 1 1 0 0,-1-1 0 0 0,1 0 0 0 0,1 0-1 0 0,0 0 1 0 0,1-1 0 0 0,-1 0 0 0 0,15 17-1 0 0,-9-13 8 0 0,-8-9 0 0 0,1 1 0 0 0,0-1 0 0 0,0 0 0 0 0,0 0 0 0 0,8 5 0 0 0,-2-2 0 0 0,0-2 0 0 0,18 8 0 0 0,14 7 0 0 0,-27-11 0 0 0,-1-6 0 0 0,-11-2 0 0 0,-2-1 0 0 0,-1 0 0 0 0,0 0 0 0 0,1 0 0 0 0,-1 0 0 0 0,0 0 0 0 0,1 0 0 0 0,-1 0 0 0 0,1 0 0 0 0,-1 0 0 0 0,0 1 0 0 0,1-1 0 0 0,-1 0 0 0 0,0 0 0 0 0,1 0 0 0 0,-1 0 0 0 0,0 1 0 0 0,1-1 0 0 0,-1 0 0 0 0,0 0 0 0 0,0 1 0 0 0,1-1 0 0 0,-1 0 0 0 0,0 1 0 0 0,0-1 0 0 0,1 0 0 0 0,-1 1 0 0 0,0-1 0 0 0,0 0 0 0 0,0 1 0 0 0,0-1 0 0 0,1 1 0 0 0,-3 3 0 0 0,0 0 0 0 0,1 0 0 0 0,-1 0 0 0 0,0-1 0 0 0,0 1 0 0 0,-1-1 0 0 0,1 1 0 0 0,-1-1 0 0 0,-5 6 0 0 0,-30 24 0 0 0,19-18 0 0 0,3-2 0 0 0,10-8 0 0 0,-1 1 0 0 0,-9 10 0 0 0,-48 53 0 0 0,58-61 0 0 0,-28 35-32 0 0,-49 78 0 0 0,69-93 32 0 0,-22 54 0 0 0,33-71 0 0 0,-3 4 0 0 0,0 1 0 0 0,2 0 0 0 0,-4 18 0 0 0,8-30 0 0 0,-1 0 0 0 0,1 1 0 0 0,0-1 0 0 0,0 1 0 0 0,0-1 0 0 0,1 0 0 0 0,-1 1 0 0 0,1-1 0 0 0,0 0 0 0 0,0 0 0 0 0,1 1 0 0 0,-1-1 0 0 0,1 0 0 0 0,0 0 0 0 0,0 0 0 0 0,5 6 0 0 0,-1-2-2 0 0,-2-3-5 0 0,-1 0-1 0 0,1 0 1 0 0,0-1-1 0 0,0 0 1 0 0,1 1 0 0 0,-1-2-1 0 0,1 1 1 0 0,0 0 0 0 0,6 3-1 0 0,4 3-25 0 0,6 3 6 0 0,101 27 91 0 0,-99-36-64 0 0,-19-4 0 0 0,1 1 0 0 0,-1 0 0 0 0,0-1 0 0 0,7 4 0 0 0,-7-2 0 0 0,27 5 0 0 0,-24-4 0 0 0,4 0-10 0 0,-11-3 6 0 0,0 1 1 0 0,0 0-1 0 0,0 0 1 0 0,0 0-1 0 0,0 0 0 0 0,0 0 1 0 0,0-1-1 0 0,0 1 1 0 0,0 0-1 0 0,-1 0 1 0 0,1 0-1 0 0,0 0 1 0 0,0-1-1 0 0,-1 2 0 0 0,-1 5 7 0 0,0-1-1 0 0,0 1 0 0 0,-1-1 0 0 0,1 0 1 0 0,-1 0-1 0 0,-1 0 0 0 0,1-1 0 0 0,-5 6 1 0 0,-39 42 30 0 0,18-20-23 0 0,19-21-10 0 0,-11 22 0 0 0,2-4 0 0 0,13-21 0 0 0,1 1 0 0 0,-1 0 0 0 0,-5 18 0 0 0,-7 13 0 0 0,-27 52 0 0 0,39-81 0 0 0,1 1 0 0 0,0 0 0 0 0,0 0 0 0 0,2 0 0 0 0,0 0 0 0 0,0 1 0 0 0,1-1 0 0 0,1 1 0 0 0,0-1 0 0 0,1 1 0 0 0,2 22 0 0 0,-1-28 5 0 0,1 1 0 0 0,-1-1-1 0 0,2 1 1 0 0,-1-1-1 0 0,1 0 1 0 0,0 0 0 0 0,1 0-1 0 0,0 0 1 0 0,0-1-1 0 0,7 9 1 0 0,-2-4 6 0 0,0-1 0 0 0,1-1 0 0 0,0 1 1 0 0,1-2-1 0 0,14 11 0 0 0,-15-12-6 0 0,86 57 0 0 0,-37-28-5 0 0,-46-28 0 0 0,-12-8 0 0 0,0 0 0 0 0,0 0 0 0 0,0 1 0 0 0,0-1 0 0 0,1 0 0 0 0,-1 0 0 0 0,0 0 0 0 0,1 0 0 0 0,-1-1 0 0 0,1 1 0 0 0,-1 0 0 0 0,1 0 0 0 0,-1-1 0 0 0,1 1 0 0 0,2-1 0 0 0,4 3 0 0 0,6 12 0 0 0,4 8 0 0 0,-16-19 0 0 0,3 4 0 0 0,-4 13 0 0 0,-2-17 20 0 0,0 1 0 0 0,0-1 0 0 0,0 1-1 0 0,0-1 1 0 0,-1 0 0 0 0,1 1-1 0 0,-1-1 1 0 0,-4 6 0 0 0,0 3 16 0 0,-1-1-16 0 0,-1 0 0 0 0,0 0 0 0 0,-1 0-1 0 0,-16 16 1 0 0,-13 17 19 0 0,-25 35-39 0 0,18-15 0 0 0,-1 12 0 0 0,33-56 0 0 0,1 0 0 0 0,1 1 0 0 0,1 0 0 0 0,1 0 0 0 0,-10 37 0 0 0,0 5 0 0 0,13-48 0 0 0,1 0 0 0 0,1 0 0 0 0,0 0 0 0 0,2 0 0 0 0,-3 25 0 0 0,4-13 0 0 0,0-19 0 0 0,1 0 0 0 0,0 0 0 0 0,0 0 0 0 0,1 0 0 0 0,0 0 0 0 0,4 17 0 0 0,0-12 0 0 0,-2-6 0 0 0,0 1 0 0 0,0-1 0 0 0,9 15 0 0 0,-5-11 0 0 0,-5-8 0 0 0,0-1 0 0 0,0 1 0 0 0,0-1 0 0 0,1 0 0 0 0,-1 0 0 0 0,1 0 0 0 0,0 0 0 0 0,3 3 0 0 0,18 9 0 0 0,0-2 0 0 0,0 0 0 0 0,2-2 0 0 0,31 11 0 0 0,-43-18 0 0 0,-1 0 0 0 0,21 2 0 0 0,11 3 0 0 0,-25-2 11 0 0,-19-6 42 0 0,-4 16 83 0 0,-1-11-117 0 0,-1 0 0 0 0,1 0 0 0 0,-1 0 0 0 0,0-1 0 0 0,-1 1 0 0 0,1-1 0 0 0,-1 0 0 0 0,0-1 0 0 0,-8 5 0 0 0,4-2 14 0 0,1 0 0 0 0,-14 13-1 0 0,-40 40-32 0 0,42-42 0 0 0,17-14 0 0 0,1-1 0 0 0,0 1 0 0 0,1-1 0 0 0,-1 1 0 0 0,1 0 0 0 0,-4 8 0 0 0,4-7 0 0 0,-1-1 0 0 0,1 1 0 0 0,-1-1 0 0 0,1 0 0 0 0,-1 0 0 0 0,-5 5 0 0 0,0 0 0 0 0,0 1 0 0 0,1 0 0 0 0,1 0 0 0 0,0 0 0 0 0,-7 16 0 0 0,10-20 0 0 0,-19 43 0 0 0,20-46 0 0 0,1-1 0 0 0,0 1 0 0 0,0 0 0 0 0,1 0 0 0 0,-1 1 0 0 0,0-1 0 0 0,1 5 0 0 0,-3 11 0 0 0,2-11 0 0 0,-1 0 0 0 0,1 0 0 0 0,1 0 0 0 0,0 0 0 0 0,0 1 0 0 0,0-1 0 0 0,1 0 0 0 0,1 0 0 0 0,3 14 0 0 0,-3-15 0 0 0,1 0 0 0 0,-1-1 0 0 0,1 0 0 0 0,1 0 0 0 0,-1 0 0 0 0,1 0 0 0 0,0 0 0 0 0,0-1 0 0 0,1 0 0 0 0,0 0 0 0 0,0 0 0 0 0,0 0 0 0 0,0-1 0 0 0,1 0 0 0 0,-1 0 0 0 0,9 4 0 0 0,13 10 0 0 0,-22-14 0 0 0,0 0 0 0 0,1 0 0 0 0,0 0 0 0 0,8 3 0 0 0,61 32 0 0 0,-24-11 0 0 0,-39-23 0 0 0,-1-1 0 0 0,-5 3 0 0 0,3 2 0 0 0,8 6 11 0 0,-17-14-2 0 0,1 0-1 0 0,-1 0 0 0 0,0 0 1 0 0,1 0-1 0 0,-1 0 1 0 0,0 0-1 0 0,0 0 1 0 0,1 0-1 0 0,-1 0 1 0 0,0 0-1 0 0,0 0 1 0 0,0 0-1 0 0,0 0 1 0 0,0 0-1 0 0,-1 0 1 0 0,1 1-1 0 0,-1 2 8 0 0,1-1-14 0 0,0-1 1 0 0,0 1-1 0 0,-1-1 1 0 0,0 1-1 0 0,1-1 0 0 0,-1 1 1 0 0,0-1-1 0 0,0 0 0 0 0,0 0 1 0 0,-3 5-1 0 0,-18 21 20 0 0,8-11-17 0 0,-90 117 59 0 0,69-87-64 0 0,-12 15 0 0 0,29-38 2 0 0,2 0 0 0 0,-24 44-1 0 0,33-55 5 0 0,-8 17 20 0 0,-11 17 1 0 0,20-37-27 0 0,0 1 0 0 0,-5 14 0 0 0,-4 7 0 0 0,4-6 0 0 0,-14 43 0 0 0,12-32 0 0 0,11-29 0 0 0,0 0 0 0 0,0 0 0 0 0,1 1 0 0 0,0 11 0 0 0,0-11 0 0 0,0 1 0 0 0,-3 15 0 0 0,2-20-1 0 0,2-1 0 0 0,-1 1 0 0 0,0 0-1 0 0,1 0 1 0 0,0-1 0 0 0,0 1 0 0 0,0 0-1 0 0,1 0 1 0 0,0-1 0 0 0,2 9 0 0 0,1 1-9 0 0,2-1 1 0 0,8 16-1 0 0,-4-7-1 0 0,-5-15-14 0 0,0 1 0 0 0,1-1 1 0 0,-1 0-1 0 0,1 0 0 0 0,0-1 0 0 0,14 11 1 0 0,-18-15 10 0 0,14 10 11 0 0,0-1 1 0 0,1-1-1 0 0,0-1 0 0 0,0 0 0 0 0,21 6 0 0 0,-14-4-6 0 0,24 14-45 0 0,-4 6 54 0 0,-36-25 0 0 0,-3 2 11 0 0,-4-6-6 0 0,-1 0 0 0 0,0 0-1 0 0,0 0 1 0 0,0 0 0 0 0,0 0 0 0 0,0 0 0 0 0,0 0-1 0 0,0 0 1 0 0,0 0 0 0 0,-1 0 0 0 0,1 0 0 0 0,-1 0-1 0 0,0-1 1 0 0,0 1 0 0 0,1 0 0 0 0,-3 3 0 0 0,-1 1 22 0 0,0-1 0 0 0,-1 1 0 0 0,-7 6 0 0 0,-1 3-4 0 0,-29 30-23 0 0,-13 19 0 0 0,35-41 0 0 0,10-13 0 0 0,-14 22 0 0 0,16-20 0 0 0,0 0 0 0 0,1 0 0 0 0,-6 16 0 0 0,8-16 0 0 0,-1 0 0 0 0,-10 16 0 0 0,10-19 0 0 0,1 0 0 0 0,0 1 0 0 0,-7 20 0 0 0,6-15 0 0 0,5-13 0 0 0,0-1 0 0 0,1 0 0 0 0,-1 1 0 0 0,1-1 0 0 0,-1 1 0 0 0,1 0 0 0 0,0-1 0 0 0,0 1 0 0 0,-1-1 0 0 0,1 1 0 0 0,0-1 0 0 0,0 1 0 0 0,1 0 0 0 0,-1 1 0 0 0,0 10 0 0 0,0-11-6 0 0,0 1-1 0 0,0 0 1 0 0,0 0 0 0 0,0-1-1 0 0,1 1 1 0 0,-1 0-1 0 0,1-1 1 0 0,-1 1-1 0 0,1 0 1 0 0,0-1-1 0 0,0 1 1 0 0,0-1 0 0 0,1 1-1 0 0,-1-1 1 0 0,1 1-1 0 0,-1-1 1 0 0,4 4-1 0 0,1 1-16 0 0,1 0 0 0 0,0-1 0 0 0,0 1 0 0 0,8 5-1 0 0,-5-5 24 0 0,1-1 0 0 0,-1 1 0 0 0,16 5 0 0 0,6 5 0 0 0,2 0-26 0 0,-27-14 14 0 0,0 0 0 0 0,0 0-1 0 0,-1 1 1 0 0,1 0 0 0 0,-1 0 0 0 0,10 9-1 0 0,-7-6-48 0 0,15 7 42 0 0,7 10 19 0 0,-19-13 0 0 0,-11-7 0 0 0,0 0 0 0 0,6 6 0 0 0,-5 0 0 0 0,-1-8 7 0 0,-1 0 0 0 0,1 0 0 0 0,-1 0 0 0 0,1 0-1 0 0,-1 0 1 0 0,0 0 0 0 0,0 0 0 0 0,0 0 0 0 0,0 0-1 0 0,0 1 1 0 0,0-1 0 0 0,-1 0 0 0 0,1 0-1 0 0,0 0 1 0 0,-1 0 0 0 0,0 0 0 0 0,-1 3 0 0 0,-1 1 4 0 0,2-4-6 0 0,0 0 1 0 0,-1 1 0 0 0,1-1 0 0 0,-1 0-1 0 0,0 0 1 0 0,0 0 0 0 0,0 0 0 0 0,0 0-1 0 0,0 0 1 0 0,-3 1 0 0 0,-10 11 13 0 0,10-9-19 0 0,0-1 0 0 0,-1 1 0 0 0,-6 3 0 0 0,-15 14 0 0 0,2 1 0 0 0,-12 13 0 0 0,2-1 0 0 0,25-26 0 0 0,-18 20 0 0 0,4-4 0 0 0,19-19 0 0 0,-1-1 0 0 0,1 1 0 0 0,-9 13 0 0 0,9-10 0 0 0,-1-1 0 0 0,0 1 0 0 0,-1-1 0 0 0,0 0 0 0 0,-13 12 0 0 0,16-16 0 0 0,0 1 0 0 0,1-1 0 0 0,-1 1 0 0 0,-4 9 0 0 0,-11 13 0 0 0,6-13 0 0 0,9-11 0 0 0,1 0 0 0 0,0 0 0 0 0,0 0 0 0 0,0 1 0 0 0,0-1 0 0 0,0 1 0 0 0,-2 5 0 0 0,-4 7 0 0 0,8-14 0 0 0,-1 1 0 0 0,0 0 0 0 0,1 0 0 0 0,-1 0 0 0 0,1 0 0 0 0,0 0 0 0 0,0 1 0 0 0,0-1 0 0 0,0 0 0 0 0,0 7 0 0 0,1-7 0 0 0,-10 14 0 0 0,10-14 0 0 0,0-1 0 0 0,1 1 0 0 0,0 0 0 0 0,-1 0 0 0 0,1 0 0 0 0,3 4 0 0 0,-4-5 0 0 0,3 1 0 0 0,10 4 0 0 0,2 5 0 0 0,-7-7 0 0 0,10 3 0 0 0,1 0 0 0 0,-12-4 0 0 0,-7-3 1 0 0,0-1 0 0 0,0 0-1 0 0,0 1 1 0 0,0-1-1 0 0,0 0 1 0 0,0 1-1 0 0,0-1 1 0 0,1 0 0 0 0,-1 0-1 0 0,0 1 1 0 0,0-1-1 0 0,0 0 1 0 0,0 1-1 0 0,0-1 1 0 0,0 0 0 0 0,-1 1-1 0 0,1-1 1 0 0,0 0-1 0 0,0 1 1 0 0,0-1 0 0 0,0 0-1 0 0,0 1 1 0 0,-1 1 10 0 0,-1-1 0 0 0,1 0 0 0 0,0 1 1 0 0,0-1-1 0 0,-1 0 0 0 0,1 0 0 0 0,0 0 0 0 0,-1 0 1 0 0,1 0-1 0 0,-1 0 0 0 0,0 0 0 0 0,1 0 1 0 0,-1-1-1 0 0,0 1 0 0 0,1-1 0 0 0,-1 1 0 0 0,0-1 1 0 0,-3 1-1 0 0,-35 1 89 0 0,36-2-85 0 0,-70-1 15 0 0,-65 2 14 0 0,83-4-44 0 0,-48 7 54 0 0,41 4-44 0 0,30-4 11 0 0,-21 0 22 0 0,5-3-43 0 0,1 3 0 0 0,1 2 0 0 0,-1 1 0 0 0,-47 15 0 0 0,81-18-9 0 0,6-3-5 0 0,0 1 0 0 0,0 1-1 0 0,0-1 1 0 0,-10 6 0 0 0,-9 6 14 0 0,19-11 0 0 0,1 1 0 0 0,-1 0 0 0 0,-10 7 0 0 0,-45 34 0 0 0,57-41 0 0 0,0 0 0 0 0,0-1 0 0 0,0 1 0 0 0,-1-1 0 0 0,1-1 0 0 0,-1 1 0 0 0,0-1 0 0 0,0 0 0 0 0,0-1 0 0 0,0 0 0 0 0,-12 1 0 0 0,13-3 0 0 0,0 0 0 0 0,0-1 0 0 0,0 0 0 0 0,1 0 0 0 0,-1 0 0 0 0,0-1 0 0 0,1 1 0 0 0,0-1 0 0 0,0-1 0 0 0,-8-5 0 0 0,6 3 0 0 0,-1 0 0 0 0,0 0 0 0 0,1-1 0 0 0,1 0 0 0 0,-9-10 0 0 0,-49-55-72 0 0,31 34 75 0 0,20 22-10 0 0,-17-16 1 0 0,-61-52 16 0 0,83 78-10 0 0,0-1 0 0 0,0 2 0 0 0,-1-1 0 0 0,1 1 0 0 0,-1 0 0 0 0,0 1 0 0 0,-1 0 0 0 0,1 1 0 0 0,-12-4 0 0 0,13 5 0 0 0,1 1 0 0 0,-1-1 0 0 0,0 1 0 0 0,0 1 0 0 0,0-1 0 0 0,1 1 0 0 0,-1 1 0 0 0,0-1 0 0 0,0 1 0 0 0,0 1 0 0 0,1-1 0 0 0,-12 5 0 0 0,10-2 0 0 0,2-2 0 0 0,1 1 0 0 0,-1 0 0 0 0,1 1 0 0 0,-1-1 0 0 0,1 1 0 0 0,-9 8 0 0 0,-48 36-64 0 0,40-30 64 0 0,12-10 0 0 0,-19 19 0 0 0,3-5 0 0 0,-1 1 0 0 0,23-19 0 0 0,-1 0 0 0 0,0 1 0 0 0,0-2 0 0 0,0 1 0 0 0,0-1 0 0 0,-1 0 0 0 0,1 0 0 0 0,-1-1 0 0 0,0 0 0 0 0,-7 1 0 0 0,11-2 0 0 0,1 0 0 0 0,-1-1 0 0 0,0 1 0 0 0,0-1 0 0 0,0 0 0 0 0,0 0 0 0 0,1 0 0 0 0,-4-1 0 0 0,-3 0 0 0 0,7 2 0 0 0,-1-1 0 0 0,0 0 0 0 0,1 0 0 0 0,-1 0 0 0 0,1-1-1 0 0,-1 1 1 0 0,1-1 0 0 0,-1 1 0 0 0,1-1 0 0 0,-5-2 0 0 0,-2 0 12 0 0,7 3-9 0 0,0 0 1 0 0,0 0-1 0 0,0-1 1 0 0,0 1-1 0 0,0-1 0 0 0,0 1 1 0 0,0-1-1 0 0,0 0 0 0 0,0 0 1 0 0,0 0-1 0 0,1 0 0 0 0,-1 0 1 0 0,-2-3-1 0 0,-3-1 3 0 0,2 2-6 0 0,1-1 0 0 0,0 1 0 0 0,0-1 0 0 0,0 0 0 0 0,-3-5 0 0 0,4 5 0 0 0,-1 0 0 0 0,0 0 0 0 0,0 0 0 0 0,-8-6 0 0 0,3 4 0 0 0,6 4 0 0 0,0 0 0 0 0,0 0 0 0 0,-1 0 0 0 0,1 1 0 0 0,-1-1 0 0 0,-3-1 0 0 0,-28-9 0 0 0,27 8 0 0 0,0 1 0 0 0,-1 0 0 0 0,1 1 0 0 0,-1-1 0 0 0,1 2 0 0 0,-17-2 0 0 0,14 3-5 0 0,0 1 0 0 0,0 0-1 0 0,0 1 1 0 0,-19 6 0 0 0,-42 20-30 0 0,54-21 32 0 0,4 0 3 0 0,1 1 0 0 0,1 0 0 0 0,-1 0 0 0 0,-19 19 0 0 0,19-16 0 0 0,-7 6 36 0 0,-38 22-1 0 0,47-32-26 0 0,0-1 0 0 0,0-1 0 0 0,-1 0 0 0 0,1-1 0 0 0,-21 6-1 0 0,23-9-9 0 0,1-1 0 0 0,0 0 0 0 0,0 0 0 0 0,0 0 0 0 0,-14-3 0 0 0,2 0 27 0 0,9 1-26 0 0,0 0 0 0 0,0-1 0 0 0,0-1 0 0 0,1 0 0 0 0,-1 0 0 0 0,1-1 0 0 0,1 0 0 0 0,-1-1 0 0 0,-14-10 0 0 0,13 6-19 0 0,-1 0 0 0 0,2 0-1 0 0,-11-14 1 0 0,-8-7-28 0 0,-4-4 20 0 0,19 18-52 0 0,-1 2-1 0 0,-32-26 1 0 0,19 18 27 0 0,22 18 40 0 0,1 0 0 0 0,-1 0-1 0 0,-1 1 1 0 0,1 0-1 0 0,-1 0 1 0 0,-11-5-1 0 0,15 7 13 0 0,-9-3 5 0 0,-26-7-1 0 0,34 11-5 0 0,-1 0 0 0 0,1 1 0 0 0,-1-1 0 0 0,1 1 0 0 0,-1 0 0 0 0,0 0 0 0 0,1 1 0 0 0,-1-1 0 0 0,1 1 0 0 0,-5 1 0 0 0,-11 4-49 0 0,14-5 34 0 0,0 1 0 0 0,0 0 0 0 0,0 0 0 0 0,0 1-1 0 0,0-1 1 0 0,-8 7 0 0 0,-5 3 5 0 0,12-9 11 0 0,1 1 0 0 0,0 0 0 0 0,0 1 0 0 0,-9 8 0 0 0,-29 26 0 0 0,40-35 0 0 0,-1 1 0 0 0,0-1 0 0 0,0 0 0 0 0,-10 6 0 0 0,10-6 0 0 0,-1-1 0 0 0,1 1 0 0 0,1 0 0 0 0,-6 5 0 0 0,7-7 10 0 0,0 0-1 0 0,1 0 0 0 0,-1 0 0 0 0,0 0 0 0 0,0 0 1 0 0,0-1-1 0 0,0 1 0 0 0,-7 1 0 0 0,-11 6 50 0 0,16-6-55 0 0,0-1 1 0 0,1 0-1 0 0,-1 0 1 0 0,0-1-1 0 0,0 1 1 0 0,0-1-1 0 0,0 0 1 0 0,-1 0 0 0 0,-8-1-1 0 0,0 0 6 0 0,0-1 0 0 0,-19-5-1 0 0,23 4-9 0 0,0 0 0 0 0,0 0 0 0 0,-15-7 0 0 0,7 3 0 0 0,-9-5 0 0 0,-18-10 0 0 0,24 11 0 0 0,-21-12 0 0 0,23 11-35 0 0,0 1 0 0 0,-1 1 0 0 0,0 1 0 0 0,-38-11-1 0 0,50 18 33 0 0,0-1 0 0 0,0 1 0 0 0,0 0 0 0 0,0 0 0 0 0,0 1 0 0 0,0 1 0 0 0,0-1 0 0 0,0 1 0 0 0,-11 3 0 0 0,7-1-17 0 0,1 1 1 0 0,-1 0-1 0 0,1 1 1 0 0,0 0-1 0 0,-16 11 0 0 0,-49 36 8 0 0,72-49 12 0 0,-111 86 0 0 0,110-84 6 0 0,-1-1 0 0 0,-1-1 0 0 0,1 1 0 0 0,0-1 0 0 0,-1 0 0 0 0,0 0 0 0 0,1-1 0 0 0,-1 0 0 0 0,0 0 0 0 0,0 0 0 0 0,0-1 0 0 0,-1 0 0 0 0,1-1 0 0 0,0 0-1 0 0,0 0 1 0 0,0 0 0 0 0,-1-1 0 0 0,1 0 0 0 0,0 0 0 0 0,0-1 0 0 0,-7-2 0 0 0,0 0 24 0 0,10 3-13 0 0,0 0-1 0 0,-1 0 1 0 0,1-1-1 0 0,0 1 1 0 0,0-1 0 0 0,0 0-1 0 0,-6-4 1 0 0,-15-10-4 0 0,-6-5-16 0 0,13 7 7 0 0,-13-13-24 0 0,25 22-9 0 0,-1-1 0 0 0,1 1-1 0 0,-2 0 1 0 0,-8-5-1 0 0,1 1 1 0 0,-6-4-7 0 0,-35-17 0 0 0,50 28 36 0 0,1 0 0 0 0,-1 1 0 0 0,0-1 0 0 0,-6 1 0 0 0,-17-5 0 0 0,24 5-3 0 0,0 0 0 0 0,0 0 0 0 0,0 1 0 0 0,0 0 0 0 0,0-1 0 0 0,0 2-1 0 0,-1-1 1 0 0,1 1 0 0 0,-8 1 0 0 0,-6 3-14 0 0,-21 9-1 0 0,38-13 20 0 0,-8 3-12 0 0,0 1 0 0 0,0 0-1 0 0,1 0 1 0 0,-1 1 0 0 0,-16 14-1 0 0,-38 43 10 0 0,13-13 0 0 0,-17 8 39 0 0,57-50-22 0 0,-1 0 0 0 0,0-1 0 0 0,0-1 0 0 0,-18 8 0 0 0,11-7 17 0 0,-35 8 1 0 0,47-14-18 0 0,1 0 1 0 0,-1 0-1 0 0,0-1 0 0 0,0 0 0 0 0,0 0 0 0 0,1 0 1 0 0,-1-1-1 0 0,-12-3 0 0 0,0-1-16 0 0,0-1 0 0 0,0 0 1 0 0,1-2-1 0 0,-1 0 0 0 0,2-1 0 0 0,-1 0 0 0 0,-18-16 0 0 0,17 12-80 0 0,-35-19 1 0 0,32 20 36 0 0,-33-24 1 0 0,22 16 42 0 0,4 4 0 0 0,20 10-7 0 0,-1 1 0 0 0,0 0 0 0 0,0 0 0 0 0,0 1-1 0 0,-1 1 1 0 0,0 0 0 0 0,1 0 0 0 0,-1 1 0 0 0,-22-2-1 0 0,23 4 6 0 0,0 0 0 0 0,0 1 0 0 0,0 0-1 0 0,-1 1 1 0 0,1 0 0 0 0,-14 5 0 0 0,-57 24-47 0 0,73-27 49 0 0,-1 1 0 0 0,1 0 0 0 0,1 1 0 0 0,-10 7 0 0 0,-13 10 0 0 0,-26 13-18 0 0,-71 41-44 0 0,114-69 62 0 0,-1-2 0 0 0,0 0 0 0 0,0 0 0 0 0,0-2 0 0 0,-1 1 0 0 0,0-2 0 0 0,0 0 0 0 0,0-1 0 0 0,-23 1 0 0 0,22-4 0 0 0,0 0 0 0 0,1-1 0 0 0,-1 0 0 0 0,1-2 0 0 0,-21-6 0 0 0,-70-34 0 0 0,75 30 0 0 0,20 8 0 0 0,1 1 0 0 0,-16-13 0 0 0,-9-5 0 0 0,8 10 0 0 0,-1 1 0 0 0,-1 2 0 0 0,0 0 0 0 0,0 3 0 0 0,-35-6 0 0 0,57 12 0 0 0,-1 0 0 0 0,0 1 0 0 0,0 0 0 0 0,0 0 0 0 0,0 1 0 0 0,-11 1 0 0 0,2 2 0 0 0,-30 10 0 0 0,30-6 0 0 0,0 0 0 0 0,-21 13 0 0 0,7-4 0 0 0,11-5 0 0 0,-3 1 0 0 0,-1-1 0 0 0,-28 10 0 0 0,34-16 0 0 0,4-1 0 0 0,0 0 0 0 0,0-1 0 0 0,-23 2 0 0 0,18-5 0 0 0,-1 0 0 0 0,0-2 0 0 0,1 0 0 0 0,-1-2 0 0 0,1 0 0 0 0,0-1 0 0 0,-22-7 0 0 0,28 5 0 0 0,2 1 0 0 0,-1-2 0 0 0,-16-11 0 0 0,10 6 0 0 0,3 3 0 0 0,0 0 0 0 0,-1 2 0 0 0,0-1 0 0 0,-1 2 0 0 0,-27-8 0 0 0,38 13 0 0 0,-1-1 0 0 0,1 1 0 0 0,-1 0 0 0 0,0 1 0 0 0,1-1 0 0 0,-1 1 0 0 0,0 1 0 0 0,0-1 0 0 0,1 1 0 0 0,-1 0 0 0 0,0 1 0 0 0,1-1 0 0 0,0 1 0 0 0,-10 5 0 0 0,-2 2-6 0 0,0 1 1 0 0,2 1-1 0 0,-1 0 0 0 0,1 2 0 0 0,1-1 0 0 0,-21 23 0 0 0,18-16 2 0 0,-2-1 0 0 0,-37 25 0 0 0,46-37 17 0 0,-1 0 1 0 0,1-1-1 0 0,-22 6 0 0 0,28-10-8 0 0,-1 0 0 0 0,1-1 0 0 0,-1 1 0 0 0,0-1 0 0 0,1 0 0 0 0,-1-1 0 0 0,1 1 0 0 0,-1-1 0 0 0,-7-2 0 0 0,-15-2 9 0 0,21 4-18 0 0,0 0 0 0 0,0 0 0 0 0,0-1 0 0 0,0-1 0 0 0,1 1 0 0 0,-1-1 0 0 0,-11-6 0 0 0,5 1-6 0 0,1-1-1 0 0,-20-17 0 0 0,19 16 11 0 0,0 1 0 0 0,-17-10 0 0 0,-5-3 0 0 0,-16-11 0 0 0,47 31 0 0 0,0 0 0 0 0,-1 0 0 0 0,1 0 0 0 0,-1 1 0 0 0,-6-2 0 0 0,-15-5 0 0 0,12 2-5 0 0,0 2 0 0 0,0 0-1 0 0,0 1 1 0 0,0 0 0 0 0,-17-1-1 0 0,20 4 2 0 0,0-1 0 0 0,0 1 0 0 0,0 1 0 0 0,0 0 0 0 0,1 1 0 0 0,-1 0 0 0 0,-16 5 0 0 0,-2 3 3 0 0,12-4 4 0 0,0 0 0 0 0,1 1 0 0 0,-23 13 0 0 0,-8 5 49 0 0,31-17-34 0 0,1 0 0 0 0,-16 11 1 0 0,21-12-17 0 0,0-1 1 0 0,-1 0 0 0 0,-14 5 0 0 0,-15 8-4 0 0,31-15 5 0 0,0 0-1 0 0,0-1 0 0 0,0 0 0 0 0,0 0 0 0 0,-1-1 1 0 0,0 0-1 0 0,1 0 0 0 0,-1-1 0 0 0,-10-1 0 0 0,-4 0 8 0 0,-1-1 0 0 0,-31-7-1 0 0,43 5-10 0 0,1-1 0 0 0,-1 0 0 0 0,-14-8 0 0 0,7 4 0 0 0,16 6 0 0 0,0 0 0 0 0,-1-1 0 0 0,1 1 0 0 0,-4-4 0 0 0,-18-9 0 0 0,-152-61-64 0 0,110 52 64 0 0,44 16 0 0 0,16 6 0 0 0,1 1 0 0 0,-1-1 0 0 0,1 1 0 0 0,-1 1 0 0 0,0-1 0 0 0,1 1 0 0 0,-11 2 0 0 0,1 0 0 0 0,1 1 0 0 0,-20 5 0 0 0,22-2 0 0 0,-1 0 0 0 0,1 0 0 0 0,-17 12 0 0 0,-10 4 0 0 0,18-10 0 0 0,0 1 0 0 0,1 2 0 0 0,-20 16 0 0 0,21-16 26 0 0,-1-1 0 0 0,0-2 0 0 0,-45 19 0 0 0,22-10 8 0 0,39-19-33 0 0,0 0 1 0 0,0 0 0 0 0,0-1 0 0 0,-1 0-1 0 0,1 0 1 0 0,0 0 0 0 0,-1-1-1 0 0,1 0 1 0 0,-1 0 0 0 0,1-1 0 0 0,-10-1-1 0 0,-6-3-30 0 0,-39-13-1 0 0,48 13 28 0 0,0-1-1 0 0,1-1 1 0 0,-14-9-1 0 0,18 11 2 0 0,0-1 1 0 0,0 0 0 0 0,-11-11 0 0 0,13 11 0 0 0,0 1 0 0 0,0-1 0 0 0,-1 1 0 0 0,-8-5 0 0 0,4 4-1 0 0,-77-39-72 0 0,75 40 63 0 0,0 0 0 0 0,0 1-1 0 0,0 0 1 0 0,0 1 0 0 0,-16-2-1 0 0,17 5 11 0 0,1 0 0 0 0,0 1 0 0 0,0 1 0 0 0,0 0 0 0 0,0 0 0 0 0,-20 8 0 0 0,10-3 0 0 0,4-1-13 0 0,0 1-1 0 0,1 1 0 0 0,-30 19 0 0 0,19-11 5 0 0,-24 18 9 0 0,40-26 0 0 0,0 0 0 0 0,-1-1 0 0 0,0 0 0 0 0,0 0 0 0 0,-1-1 0 0 0,-21 6 0 0 0,29-10 0 0 0,-1 0 0 0 0,0-1 0 0 0,0 1 0 0 0,0-1 0 0 0,0 0 0 0 0,0-1 0 0 0,0 1 0 0 0,0-1 0 0 0,0 0 0 0 0,0-1 0 0 0,-7 0 0 0 0,7-1 0 0 0,0 0 0 0 0,0 0 0 0 0,0-1 0 0 0,0 1 0 0 0,-9-7 0 0 0,10 7 0 0 0,1 0 0 0 0,-1-1 0 0 0,0 2 0 0 0,0-1 0 0 0,-8-1 0 0 0,8 2 0 0 0,0 0 0 0 0,0-1 0 0 0,1 1 0 0 0,-1-1 0 0 0,0 0 0 0 0,-6-4 0 0 0,-21-15-88 0 0,-58-27-1 0 0,62 31 14 0 0,23 13 69 0 0,-1 0-1 0 0,0 0 1 0 0,-9-3 0 0 0,-22-7-40 0 0,1 1 0 0 0,-51-9-1 0 0,71 20 47 0 0,0 0 0 0 0,0 1 0 0 0,0 1 0 0 0,0 1 0 0 0,0 0 0 0 0,0 1 0 0 0,0 1 0 0 0,0 1 0 0 0,1 0 0 0 0,0 0 0 0 0,-1 2 0 0 0,2 0 0 0 0,-22 12 0 0 0,5 0 22 0 0,1 1-1 0 0,-27 24 0 0 0,47-36-21 0 0,0-1 0 0 0,-1 0 0 0 0,0 0 0 0 0,0-1 0 0 0,0-1 0 0 0,0 0 0 0 0,-15 4 0 0 0,11-4 0 0 0,0 0 0 0 0,0-1 0 0 0,0-1 0 0 0,-1 0 0 0 0,1-1 0 0 0,-1-1 0 0 0,1 0 0 0 0,-27-5 0 0 0,35 4 2 0 0,-10-3 33 0 0,-32-11 0 0 0,19 4-32 0 0,17 7-8 0 0,1-1-1 0 0,-14-7 0 0 0,-3-3-22 0 0,-1 1-1 0 0,-1 2 1 0 0,0 0 0 0 0,0 3 0 0 0,-50-10-1 0 0,73 18 29 0 0,-1 0 0 0 0,1 1 0 0 0,-1 0 0 0 0,1 0 0 0 0,-16 3 0 0 0,-42 14 0 0 0,49-11 6 0 0,0 1-1 0 0,0 1 0 0 0,0 0 1 0 0,1 1-1 0 0,0 1 0 0 0,1 1 1 0 0,0 0-1 0 0,1 1 0 0 0,-21 21 1 0 0,28-25-6 0 0,-1-1 0 0 0,0 0 0 0 0,0-1 0 0 0,0 0 0 0 0,-11 5 0 0 0,-8 8-33 0 0,22-15 28 0 0,0 0 0 0 0,-1 0 0 0 0,-10 5-1 0 0,-43 19 6 0 0,49-24 0 0 0,1-1 0 0 0,-1-1 0 0 0,0 0 0 0 0,0 0 0 0 0,-15 1 0 0 0,21-3 0 0 0,-5 0 1 0 0,-1 0-1 0 0,0 0 0 0 0,0-1 1 0 0,0 0-1 0 0,0-1 0 0 0,0 0 1 0 0,-18-7-1 0 0,13 3-3 0 0,0 0 1 0 0,1-1-1 0 0,-1-1 0 0 0,-13-10 1 0 0,2-4-87 0 0,21 17 58 0 0,0 0 0 0 0,0 1 0 0 0,-11-8-1 0 0,12 10 22 0 0,-6-3-15 0 0,1 0 0 0 0,0-1 0 0 0,0 0 0 0 0,1-1 0 0 0,-11-9 0 0 0,15 11 27 0 0,-1 1-1 0 0,0 0 0 0 0,-1 1 1 0 0,1-1-1 0 0,-1 1 0 0 0,-7-4 0 0 0,-15-8 44 0 0,15 7-44 0 0,-1 0 0 0 0,0 1 0 0 0,0 1 0 0 0,0 0 0 0 0,0 1 0 0 0,-1 1 0 0 0,0 0 0 0 0,0 1-1 0 0,0 1 1 0 0,-31-2 0 0 0,37 5-1 0 0,0 0 0 0 0,0 1 0 0 0,0 0 0 0 0,0 0 0 0 0,0 1 0 0 0,0 0 0 0 0,0 0 0 0 0,1 1 0 0 0,-16 9 0 0 0,3 1 0 0 0,0 0 0 0 0,-26 25 0 0 0,13-2 0 0 0,28-30 0 0 0,0 0 0 0 0,-1 0 0 0 0,0 0 0 0 0,0-1 0 0 0,-9 7 0 0 0,-4 0-5 0 0,14-8 17 0 0,1-1 0 0 0,-1-1 0 0 0,-1 1 0 0 0,1-1 0 0 0,0 0 0 0 0,-10 3 0 0 0,7-3-5 0 0,0-1 1 0 0,0 0-1 0 0,0 0 0 0 0,0-1 1 0 0,0-1-1 0 0,0 1 0 0 0,0-1 1 0 0,0-1-1 0 0,-11-1 0 0 0,1-1-7 0 0,14 2 0 0 0,1 1 0 0 0,-1-1 0 0 0,0-1 0 0 0,-7-2 0 0 0,-9-3 0 0 0,17 6 0 0 0,0 0 0 0 0,-1-1 0 0 0,1 1 0 0 0,0-1 0 0 0,0 0 0 0 0,-4-3 0 0 0,-20-15-38 0 0,0 2 0 0 0,-1 1 0 0 0,-32-14 0 0 0,-40-17 38 0 0,86 41-12 0 0,-1 2-1 0 0,0 0 0 0 0,-1 1 0 0 0,-22-3 0 0 0,33 6 9 0 0,0 0 0 0 0,-1 1 0 0 0,1 0-1 0 0,-1 0 1 0 0,1 1 0 0 0,-1 0 0 0 0,1 0-1 0 0,0 0 1 0 0,-1 1 0 0 0,1 0-1 0 0,0 0 1 0 0,0 0 0 0 0,0 1 0 0 0,-7 5-1 0 0,-13 5 5 0 0,23-11 0 0 0,-1 0 0 0 0,0 0 0 0 0,1 0 0 0 0,-1 0 0 0 0,1 0 0 0 0,-1 1 0 0 0,-4 4 0 0 0,-56 58 64 0 0,62-62-64 0 0,0-1 0 0 0,-1 0 0 0 0,1 0 0 0 0,-1 0 0 0 0,1 0 0 0 0,-6 2 0 0 0,-10 9 0 0 0,15-10 0 0 0,2-1 0 0 0,-1 0 0 0 0,1 0 0 0 0,-1-1 0 0 0,0 1 0 0 0,0-1 0 0 0,0 1 0 0 0,1-1 0 0 0,-5 2 0 0 0,-35 8 0 0 0,37-10 0 0 0,-16 2 0 0 0,0-2-26 0 0,15-3 8 0 0,1 0-2 0 0,-9-2 11 0 0,1 0 0 0 0,0 0 0 0 0,0-1 0 0 0,0-1 0 0 0,1 0 0 0 0,-1-1 0 0 0,1 0 0 0 0,-12-11 0 0 0,-46-42-230 0 0,-3 4 175 0 0,65 51 58 0 0,1 0 0 0 0,-1 1-1 0 0,-11-6 1 0 0,-7-4-22 0 0,10 4 28 0 0,-2 1 0 0 0,1 0 0 0 0,-1 1 0 0 0,0 2 0 0 0,-1-1 0 0 0,-24-4 0 0 0,35 9 4 0 0,0 0-1 0 0,0 1 1 0 0,0 0-1 0 0,0 0 1 0 0,-1 1-1 0 0,1 0 1 0 0,0 0 0 0 0,0 1-1 0 0,0 0 1 0 0,0 0-1 0 0,-1 1 1 0 0,2 0-1 0 0,-1 0 1 0 0,-7 3-1 0 0,4-1-3 0 0,-8 3 0 0 0,-26 15 0 0 0,34-13 0 0 0,2-2 0 0 0,0 0 0 0 0,-17 11 0 0 0,7-5 0 0 0,13-9 0 0 0,-1-1 0 0 0,0 0 0 0 0,0 0 0 0 0,0-1 0 0 0,0 1 0 0 0,0-1 0 0 0,-1-1 0 0 0,1 1 0 0 0,-1-1 0 0 0,1 0 0 0 0,-9 0 0 0 0,6-1 0 0 0,0 0 0 0 0,0-1 0 0 0,0 0 0 0 0,0 0 0 0 0,1 0 0 0 0,-1-1 0 0 0,-15-6 0 0 0,-45-12 0 0 0,-63-23-144 0 0,108 38 108 0 0,1 0 0 0 0,-1 1 0 0 0,-41 0 0 0 0,58 4 38 0 0,-1 1-1 0 0,1 0 0 0 0,-1 0 0 0 0,1 1 0 0 0,0 0 0 0 0,-1 1 0 0 0,1-1 0 0 0,0 1 0 0 0,-8 5 0 0 0,11-5 7 0 0,0-1-1 0 0,0 1 0 0 0,1 0 1 0 0,-1 0-1 0 0,1 0 1 0 0,0 0-1 0 0,-1 1 0 0 0,2 0 1 0 0,-5 5-1 0 0,3 0 8 0 0,0 0 0 0 0,0 0 0 0 0,-3 13-1 0 0,7-21-14 0 0,-8 21 0 0 0,-6 26 0 0 0,7-21-13 0 0,6-23 7 0 0,-1 0 0 0 0,1 0 0 0 0,0 0 0 0 0,0 1 0 0 0,1-1 0 0 0,-1 0 1 0 0,1 0-1 0 0,0 5 0 0 0,2 2-2 0 0,-2-8 12 0 0,1-1 0 0 0,-1 1 0 0 0,0 0 0 0 0,0 0 0 0 0,0 0 0 0 0,0-1 0 0 0,0 1 0 0 0,0 0 0 0 0,-1-1 1 0 0,1 1-1 0 0,-1 0 0 0 0,0-1 0 0 0,0 1 0 0 0,-1 2 0 0 0,1-3 0 0 0,0 0 0 0 0,1 0 1 0 0,-1-1-1 0 0,1 1 0 0 0,0 0 0 0 0,-1 0 0 0 0,1 0 0 0 0,0 0 0 0 0,0 1 1 0 0,0 1-2 0 0,0-1 0 0 0,0 0 0 0 0,-1 0 1 0 0,1 0-1 0 0,-1 0 0 0 0,1 0 0 0 0,-1 0 1 0 0,0 0-1 0 0,0 0 0 0 0,-2 3 0 0 0,-3 1 8 0 0,6-7-6 0 0,-1 1-1 0 0,0-1 0 0 0,1 1 1 0 0,-1-1-1 0 0,1 0 1 0 0,-1 1-1 0 0,1-1 1 0 0,-1 0-1 0 0,0 1 0 0 0,1-1 1 0 0,-1 0-1 0 0,0 0 1 0 0,1 0-1 0 0,-1 1 1 0 0,0-1-1 0 0,1 0 0 0 0,-1 0 1 0 0,0 0-1 0 0,0 0 1 0 0,1 0-1 0 0,-1 0 1 0 0,0-1-1 0 0,0 1 2 0 0,0 0 1 0 0,1 0-1 0 0,-1 0 0 0 0,1 0 0 0 0,-1 0 1 0 0,0 0-1 0 0,1 0 0 0 0,-1 0 1 0 0,0 0-1 0 0,1 1 0 0 0,-1-1 0 0 0,1 0 1 0 0,-1 0-1 0 0,0 0 0 0 0,1 1 0 0 0,-1-1 1 0 0,1 0-1 0 0,-1 1 0 0 0,1-1 1 0 0,-1 0-1 0 0,0 2 0 0 0,-1 0 36 0 0,1-2-39 0 0,1 1 0 0 0,0-1-1 0 0,-1 0 1 0 0,1 0 0 0 0,0 1-1 0 0,-1-1 1 0 0,1 0 0 0 0,0 0 0 0 0,-1 0-1 0 0,1 0 1 0 0,-1 1 0 0 0,1-1-1 0 0,0 0 1 0 0,-1 0 0 0 0,1 0-1 0 0,-1 0 1 0 0,1 0 0 0 0,0 0-1 0 0,-1 0 1 0 0,1 0 0 0 0,-1 0-1 0 0,1 0 1 0 0,-1 0 0 0 0,1 0 0 0 0,0-1-1 0 0,-1 1 1 0 0,-20 0 61 0 0,19 0-110 0 0,0-1 0 0 0,1 1 0 0 0,-1-1 0 0 0,0 1 0 0 0,1-1 0 0 0,-1 0 0 0 0,1 1 0 0 0,-1-1 0 0 0,0 0 0 0 0,1 0 0 0 0,-2-1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33:01.349"/>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233 36 1640 0 0,'25'-5'120'0'0,"5"-7"-96"0"0,-12 4 116 0 0,-14 6-98 0 0,0 1 1 0 0,0-1-1 0 0,0 1 1 0 0,7-2-1 0 0,-3 2 57 0 0,1 0 1 0 0,-1 1-1 0 0,11 1 0 0 0,0 0 112 0 0,-19-1-199 0 0,1 0 0 0 0,-1 0 0 0 0,1 1 0 0 0,-1-1 0 0 0,1 0 0 0 0,-1 0 0 0 0,1 0 0 0 0,-1 1 0 0 0,0-1 0 0 0,1 0 0 0 0,-1 0 0 0 0,1 1 0 0 0,-1-1 0 0 0,1 0 0 0 0,-1 1 0 0 0,0-1 0 0 0,1 0 0 0 0,-1 1 0 0 0,1 0 0 0 0,1 1 33 0 0,15 7 154 0 0,11 8 96 0 0,-14-7-253 0 0,-7-5-32 0 0,0 0 1 0 0,-1 0 0 0 0,10 10 0 0 0,-12-11-1 0 0,-1-1 47 0 0,1 1 0 0 0,-1-1 0 0 0,0 1 0 0 0,4 6 0 0 0,-6-9-46 0 0,-1 0-1 0 0,1 0 1 0 0,-1 0-1 0 0,1 0 1 0 0,-1 0-1 0 0,0 0 1 0 0,1 0-1 0 0,-1 0 1 0 0,0 0-1 0 0,0 0 1 0 0,0 0-1 0 0,0 1 1 0 0,0-1-1 0 0,0 0 0 0 0,0 0 1 0 0,0 0-1 0 0,0 0 1 0 0,-1 0-1 0 0,1 0 1 0 0,0 0-1 0 0,-1 0 1 0 0,1 0-1 0 0,0 0 1 0 0,-1 0-1 0 0,-1 2 1 0 0,-6 12 120 0 0,7-12-111 0 0,0-1 0 0 0,0 0-1 0 0,0 0 1 0 0,0 0 0 0 0,0 0-1 0 0,-1-1 1 0 0,1 1 0 0 0,-1 0-1 0 0,-1 2 1 0 0,0-1 3 0 0,0 0-1 0 0,0 0 1 0 0,1 0 0 0 0,-4 7 0 0 0,4-7-12 0 0,0 0 0 0 0,0 0 0 0 0,-1 0 0 0 0,1 0 1 0 0,-1 0-1 0 0,-4 4 0 0 0,3-4 35 0 0,1 0 1 0 0,-1 1-1 0 0,1-1 0 0 0,-5 7 1 0 0,6-6 0 0 0,0-1 0 0 0,-1 0 0 0 0,1 0 0 0 0,-1-1 0 0 0,0 1 0 0 0,0-1 0 0 0,-6 5 0 0 0,6-5-20 0 0,0 0 0 0 0,1 0 0 0 0,-1 1 0 0 0,0-1 0 0 0,1 0 0 0 0,0 1 0 0 0,-4 5-1 0 0,3-5-18 0 0,1 1-1 0 0,-1-1 0 0 0,0 1 0 0 0,-1-1 0 0 0,-4 4 0 0 0,1-2 10 0 0,0-1-1 0 0,1 0 1 0 0,0 1-1 0 0,0 0 1 0 0,0 0-1 0 0,1 1 1 0 0,0-1-1 0 0,-6 8 0 0 0,9-9 1 0 0,-1-1 0 0 0,0 1-1 0 0,0-1 1 0 0,-1 0-1 0 0,1 0 1 0 0,-1 0-1 0 0,-5 3 1 0 0,6-4-7 0 0,0-1 1 0 0,0 2-1 0 0,0-1 0 0 0,0 0 1 0 0,1 1-1 0 0,-1-1 0 0 0,1 1 1 0 0,-1 0-1 0 0,-2 5 0 0 0,-4 9 13 0 0,7-11-12 0 0,-1-1 0 0 0,0 0 0 0 0,0 1 0 0 0,-1-1 0 0 0,-6 7-1 0 0,6-6 12 0 0,0-1 0 0 0,0 1 0 0 0,0 1 0 0 0,1-1 0 0 0,-3 7 0 0 0,-11 19 92 0 0,9-20-68 0 0,5-9-34 0 0,1 1 0 0 0,-1 0 0 0 0,1 0 0 0 0,0 0 0 0 0,0 0 0 0 0,0 0 0 0 0,0 0 0 0 0,1 0 0 0 0,0 1 0 0 0,0-1 0 0 0,0 0 0 0 0,0 6 0 0 0,0-5-1 0 0,0 1 0 0 0,0-1 0 0 0,-1 0 0 0 0,-2 8 0 0 0,2-8 2 0 0,0 0 0 0 0,0 1 0 0 0,-1 9 0 0 0,2-8 5 0 0,0 1-1 0 0,1-1 1 0 0,0 1-1 0 0,0-1 1 0 0,0 1-1 0 0,1-1 0 0 0,0 1 1 0 0,4 13-1 0 0,9 23-3 0 0,-12-40-3 0 0,0-1 0 0 0,0 0 0 0 0,1 0 0 0 0,-1-1 0 0 0,1 1 0 0 0,0 0 0 0 0,-1-1 0 0 0,1 0 0 0 0,0 1 1 0 0,1-1-1 0 0,-1-1 0 0 0,4 3 0 0 0,-5-3-3 0 0,-1-1 0 0 0,0 1 1 0 0,0-1-1 0 0,0 0 0 0 0,0 1 0 0 0,1-1 1 0 0,-1 0-1 0 0,0 0 0 0 0,0 0 0 0 0,0 0 1 0 0,2 0-1 0 0,6 1 25 0 0,-6-1-26 0 0,1 1 0 0 0,1 0 0 0 0,-1 0 0 0 0,0-1 1 0 0,0 1-1 0 0,0-1 0 0 0,1 0 0 0 0,-1 0 1 0 0,4-2-1 0 0,9 2 33 0 0,-14 0-23 0 0,-1 0 0 0 0,1 0 0 0 0,0 0 0 0 0,-1-1 1 0 0,1 1-1 0 0,0-1 0 0 0,-1 1 0 0 0,5-2 0 0 0,-4 0-4 0 0,0 1 0 0 0,0-1-1 0 0,0 1 1 0 0,0 0 0 0 0,0 0-1 0 0,0 1 1 0 0,1-1 0 0 0,-1 1-1 0 0,0-1 1 0 0,1 1 0 0 0,-1 0-1 0 0,0 0 1 0 0,5 1 0 0 0,6-1 67 0 0,-6-2-22 0 0,-5 1-51 0 0,0 1 0 0 0,0-1 0 0 0,0 1 0 0 0,1 0 0 0 0,-1 0 0 0 0,6 0-1 0 0,-7 0 176 0 0,0 1-129 0 0,7 5-30 0 0,-7-4-11 0 0,0 0 0 0 0,0 0 0 0 0,-1 0 0 0 0,1 1 0 0 0,-1-1 1 0 0,1 1-1 0 0,-1-1 0 0 0,0 1 0 0 0,0-1 0 0 0,0 1 0 0 0,0-1 0 0 0,0 1 0 0 0,-1 0 1 0 0,1 0-1 0 0,-1 3 0 0 0,1-3 6 0 0,0 5-6 0 0,-1 1 0 0 0,0-1 0 0 0,0 0 0 0 0,0 0 0 0 0,-1 1 1 0 0,-1-1-1 0 0,1 0 0 0 0,-1 0 0 0 0,-6 14 0 0 0,2-2-5 0 0,-38 123 57 0 0,36-121-7 0 0,0 0 1 0 0,-12 22 0 0 0,0 2 14 0 0,-3 0-24 0 0,15-30 16 0 0,-13 33 0 0 0,8-5 22 0 0,-16 44 111 0 0,23-72-160 0 0,1-1 0 0 0,0 1 1 0 0,-3 22-1 0 0,4-20 1 0 0,-1 0 0 0 0,-14 32 1 0 0,-3 13 17 0 0,11-30-56 0 0,8-26 0 0 0,0 1 0 0 0,0 0 0 0 0,1 0 0 0 0,-2 14 0 0 0,3-14 1 0 0,1 1 0 0 0,-1-1 1 0 0,-1 1-1 0 0,1 0 1 0 0,-1-1 0 0 0,-6 14-1 0 0,7-19 4 0 0,0-1 0 0 0,0 1 0 0 0,0 0 0 0 0,1 0 0 0 0,-1-1 0 0 0,1 1 0 0 0,-1 0 0 0 0,1 0 0 0 0,0 0 0 0 0,0-1 0 0 0,0 1-1 0 0,1 5 1 0 0,-3 9 33 0 0,1-15-30 0 0,1 1 0 0 0,-1-1-1 0 0,1 0 1 0 0,0 0-1 0 0,0 0 1 0 0,0 0-1 0 0,0 0 1 0 0,0 0 0 0 0,0 0-1 0 0,1 4 1 0 0,5 7 111 0 0,1 0 1 0 0,11 16-1 0 0,-17-26-111 0 0,1 0-1 0 0,0 0 1 0 0,0-1-1 0 0,0 1 1 0 0,0-1-1 0 0,0 1 1 0 0,5 2-1 0 0,-3 1 33 0 0,4 14-22 0 0,4 3-18 0 0,-4-9 0 0 0,-9-10 0 0 0,1-1 0 0 0,1-1 0 0 0,-1 1 0 0 0,1-1 0 0 0,-1 0 0 0 0,0 1 0 0 0,1-1 0 0 0,-1 1 0 0 0,0-1 0 0 0,-1 0 0 0 0,1 1 0 0 0,0-1 0 0 0,-1 1 0 0 0,1-1 0 0 0,-2 4 0 0 0,1-3 9 0 0,1 0-1 0 0,-1 0 1 0 0,1 0 0 0 0,-1 0 0 0 0,1 0 0 0 0,0 4 0 0 0,0-4 2 0 0,1 0 0 0 0,-2 0 1 0 0,1 0-1 0 0,0 0 0 0 0,-1 0 1 0 0,-1 5-1 0 0,-41 110 197 0 0,10-21-141 0 0,15-48 69 0 0,-22 92 0 0 0,21-24-56 0 0,14-91-80 0 0,1 1 0 0 0,-1 40 0 0 0,5-56 13 0 0,0 0 0 0 0,1 1 0 0 0,1-1 0 0 0,0-1 0 0 0,0 1 0 0 0,1 0 1 0 0,1 0-1 0 0,0-1 0 0 0,0 0 0 0 0,1 0 0 0 0,0 0 0 0 0,8 12 0 0 0,1-2 66 0 0,-9-11-43 0 0,1 0 0 0 0,14 15 0 0 0,-6-9 13 0 0,13 21-1 0 0,-26-35-36 0 0,3 4 16 0 0,1-1-1 0 0,-1 1 1 0 0,1-1 0 0 0,0-1-1 0 0,6 5 1 0 0,5 4 12 0 0,-6-3-39 0 0,19 18 21 0 0,-27-25-19 0 0,0 1 0 0 0,0 0 0 0 0,0-1 0 0 0,-1 1 0 0 0,1 0 0 0 0,-1 0 0 0 0,0 0 0 0 0,0 0 0 0 0,2 6 0 0 0,5 14 52 0 0,-6-20-44 0 0,-1-1 1 0 0,0 1-1 0 0,1 0 1 0 0,-2 0 0 0 0,1 0-1 0 0,0 0 1 0 0,0 0-1 0 0,-1 0 1 0 0,0 4 0 0 0,5 18 36 0 0,-4-22-43 0 0,-1 0-1 0 0,1 1 1 0 0,0-1-1 0 0,-1 0 1 0 0,0 0-1 0 0,0 6 1 0 0,0 66 88 0 0,-1-71-76 0 0,1 1 0 0 0,-1-1 0 0 0,0 1 0 0 0,0-1 1 0 0,0 0-1 0 0,-1 1 0 0 0,0-1 0 0 0,-3 7 0 0 0,-6 18 74 0 0,3 5 21 0 0,-5 21 62 0 0,11-48-160 0 0,0 0 1 0 0,1 0 0 0 0,0 0 0 0 0,-1 15-1 0 0,2-15-9 0 0,0 0-1 0 0,-1 1 1 0 0,0-1-1 0 0,-2 9 1 0 0,-5 5-18 0 0,6-16 1 0 0,0 1 0 0 0,0 1 0 0 0,0-1 0 0 0,-1 11-1 0 0,4 9 5 0 0,-1-20 21 0 0,0-1 0 0 0,0 1 0 0 0,0 0-1 0 0,-2 9 1 0 0,-4 3 29 0 0,5-16-38 0 0,-1 1 0 0 0,1 0-1 0 0,0-1 1 0 0,1 1 0 0 0,-1 0-1 0 0,0 0 1 0 0,1 0 0 0 0,0-1-1 0 0,0 7 1 0 0,4 14 36 0 0,-2-19-34 0 0,-1 0 0 0 0,0 1 1 0 0,0-1-1 0 0,-1 1 0 0 0,1 8 0 0 0,-4 1 14 0 0,3-12-18 0 0,-1 0 1 0 0,1-1-1 0 0,0 1 0 0 0,-1 0 0 0 0,1 0 0 0 0,0 0 0 0 0,0 0 0 0 0,0 0 0 0 0,0 0 0 0 0,1 0 0 0 0,-1-1 0 0 0,1 1 0 0 0,-1 0 0 0 0,1 0 1 0 0,0 2-1 0 0,7 10-4 0 0,-6-10 3 0 0,0-1 1 0 0,0 1 0 0 0,0 0-1 0 0,0 0 1 0 0,-1 0-1 0 0,0 0 1 0 0,2 7-1 0 0,-3 0 16 0 0,0-8-14 0 0,0-1 0 0 0,0 0 0 0 0,1 1 0 0 0,-1-1 0 0 0,0 0 0 0 0,1 0 0 0 0,-1 1 0 0 0,1-1 0 0 0,0 0 0 0 0,0 0 1 0 0,2 3-1 0 0,0 1-3 0 0,-1-3 0 0 0,0 0 0 0 0,0 0 0 0 0,-1 0 0 0 0,1 0 0 0 0,-1 1 0 0 0,0-1 0 0 0,0 0 0 0 0,0 1 0 0 0,0-1 0 0 0,0 0 0 0 0,-1 1 0 0 0,1 4 0 0 0,-1-7-1 0 0,0 1 1 0 0,0-1 0 0 0,1 1 0 0 0,-1-1 0 0 0,1 0 0 0 0,-1 1 0 0 0,1-1-1 0 0,-1 1 1 0 0,1-1 0 0 0,0 0 0 0 0,0 1 0 0 0,0-1 0 0 0,0 0 0 0 0,0 0-1 0 0,0 0 1 0 0,0 0 0 0 0,2 2 0 0 0,-2-2 0 0 0,0 0 1 0 0,0-1-1 0 0,0 1 1 0 0,0 0 0 0 0,0 0-1 0 0,-1 0 1 0 0,1-1-1 0 0,0 1 1 0 0,-1 0-1 0 0,1 0 1 0 0,0 0-1 0 0,-1 0 1 0 0,1 0-1 0 0,-1 0 1 0 0,0 1-1 0 0,1-1 1 0 0,-1 0-1 0 0,0 0 1 0 0,0 0-1 0 0,1 0 1 0 0,-1 0-1 0 0,0 0 1 0 0,0 1-1 0 0,0-1 1 0 0,-1 1-1 0 0,1 0 5 0 0,0-1 0 0 0,0 0-1 0 0,0 1 1 0 0,1-1 0 0 0,-1 1 0 0 0,0-1-1 0 0,0 1 1 0 0,1-1 0 0 0,-1 0-1 0 0,1 1 1 0 0,-1-1 0 0 0,1 0-1 0 0,0 0 1 0 0,0 1 0 0 0,-1-1 0 0 0,1 0-1 0 0,0 0 1 0 0,0 0 0 0 0,0 0-1 0 0,1 1 1 0 0,0 0-1 0 0,-1 0 0 0 0,1-1 0 0 0,-1 1-1 0 0,1 0 1 0 0,-1 0 0 0 0,0 1 0 0 0,0-1 0 0 0,1 2 0 0 0,23 99 140 0 0,-24-98-144 0 0,-1 0 0 0 0,1 0 0 0 0,-1 0 0 0 0,1 0 0 0 0,-2 0 0 0 0,1 0 0 0 0,0 0 0 0 0,-1 0 0 0 0,0 0 0 0 0,0 0 0 0 0,-3 5 0 0 0,2 0 0 0 0,0 0 0 0 0,0 0 0 0 0,1 0 0 0 0,-1 11 0 0 0,-3 27 0 0 0,-46 182 246 0 0,29-155 51 0 0,15-55-216 0 0,1 1 0 0 0,-7 36 0 0 0,11-12-94 0 0,1-1 0 0 0,7 48-1 0 0,-6-79-13 0 0,-1-1 0 0 0,0 1-1 0 0,0-1 1 0 0,-1 1-1 0 0,-7 22 1 0 0,5-20 42 0 0,4-11-8 0 0,-1-1-1 0 0,1 0 1 0 0,0 0-1 0 0,0 0 1 0 0,1 0 0 0 0,-1 1-1 0 0,1-1 1 0 0,-1 0 0 0 0,1 0-1 0 0,0 0 1 0 0,0 0 0 0 0,1 0-1 0 0,-1 0 1 0 0,0 0 0 0 0,1-1-1 0 0,0 1 1 0 0,0 0-1 0 0,3 3 1 0 0,-2-2 11 0 0,0 1-1 0 0,0 0 0 0 0,0 0 1 0 0,3 10-1 0 0,0-1-27 0 0,0 0 0 0 0,1-1 0 0 0,0 1 0 0 0,16 20 0 0 0,-13-13 10 0 0,-1 0 0 0 0,-8-19 7 0 0,1 0 1 0 0,-1 1-1 0 0,0-1 1 0 0,0 1 0 0 0,0-1-1 0 0,0 1 1 0 0,0-1-1 0 0,0 1 1 0 0,-1 0 0 0 0,1-1-1 0 0,-1 1 1 0 0,0 0-1 0 0,0 0 1 0 0,0-1 0 0 0,0 1-1 0 0,-1 4 1 0 0,1-4 2 0 0,0 0 0 0 0,0 0-1 0 0,0 0 1 0 0,0 0 0 0 0,0 0 0 0 0,1 0 0 0 0,1 5 0 0 0,-1-4-4 0 0,0-1 1 0 0,-1 0-1 0 0,1 0 1 0 0,-1 1-1 0 0,0-1 0 0 0,0 4 1 0 0,-5 12 13 0 0,4-16-13 0 0,0 1 1 0 0,0-1-1 0 0,0 1 0 0 0,1 0 1 0 0,-1 4-1 0 0,2 6 4 0 0,-1-11-11 0 0,0 1 0 0 0,1-1 0 0 0,-1 1 0 0 0,-1-1 0 0 0,1 1 0 0 0,0-1 0 0 0,-1 1 0 0 0,0-1 0 0 0,-2 7 0 0 0,-5 6 0 0 0,5-13 0 0 0,1 1 0 0 0,0-1 0 0 0,1 1 0 0 0,-1 0 0 0 0,1 0 0 0 0,0 0 0 0 0,-1 0 0 0 0,1 4 0 0 0,-1 8 0 0 0,2-9 0 0 0,-1 0 0 0 0,0-1 0 0 0,0 1 0 0 0,0 0 0 0 0,-1-1 0 0 0,-4 9 0 0 0,-10 16 15 0 0,11-23-7 0 0,0 1 0 0 0,1-1 0 0 0,0 1 0 0 0,0 0 0 0 0,-4 19 1 0 0,-12 113 108 0 0,19-134-105 0 0,0 1 0 0 0,0-1-1 0 0,-1 0 1 0 0,-4 10 0 0 0,4-10 8 0 0,-1 0 0 0 0,1 1 1 0 0,1-1-1 0 0,-2 8 0 0 0,3 6-6 0 0,0 0-1 0 0,6 35 1 0 0,1 23 30 0 0,-7-76-41 0 0,0 0-1 0 0,1-1 1 0 0,-1 1-1 0 0,1 0 0 0 0,0 0 1 0 0,0 0-1 0 0,0-1 1 0 0,0 1-1 0 0,0 0 1 0 0,0-1-1 0 0,1 1 1 0 0,3 4-1 0 0,1 1 5 0 0,1-1 0 0 0,10 10 0 0 0,-11-12-6 0 0,0-1 8 0 0,1 0 1 0 0,-1 0 0 0 0,1-1 0 0 0,0 0 0 0 0,13 4-1 0 0,-10-4-3 0 0,9 4-6 0 0,-5-3 0 0 0,22 11 0 0 0,-11-5 12 0 0,-24-10-10 0 0,-1 1 1 0 0,1-1 0 0 0,0 0 0 0 0,-1 1 0 0 0,1-1-1 0 0,-1 1 1 0 0,1-1 0 0 0,-1 1 0 0 0,1-1 0 0 0,-1 1-1 0 0,1-1 1 0 0,-1 1 0 0 0,1 0 0 0 0,-1-1-1 0 0,1 1 1 0 0,-1 0 0 0 0,0-1 0 0 0,1 2 0 0 0,1 1 4 0 0,6 9 10 0 0,0 0 1 0 0,8 16 0 0 0,-10-18-9 0 0,-5-8-8 0 0,0-1 0 0 0,0 1-1 0 0,0 0 1 0 0,-1-1 0 0 0,1 1-1 0 0,0 0 1 0 0,-1 0 0 0 0,1 0-1 0 0,-1 0 1 0 0,1-1 0 0 0,-1 1-1 0 0,0 0 1 0 0,0 0 0 0 0,0 0-1 0 0,0 0 1 0 0,0 0 0 0 0,-1 2-1 0 0,-2 38 29 0 0,3-33-24 0 0,0 0 0 0 0,-1 1 0 0 0,0-1 0 0 0,-3 13 0 0 0,-6 19-5 0 0,-4 11 0 0 0,-8 21 23 0 0,16-46 10 0 0,-12 26 1 0 0,18-51-30 0 0,-7 14 26 0 0,2 0-1 0 0,0 0 1 0 0,-3 16 0 0 0,6-23-25 0 0,-1 11-2 0 0,-12 39 0 0 0,10-46-3 0 0,1 2 0 0 0,0-1 0 0 0,1 0 0 0 0,1 1 0 0 0,-2 28 0 0 0,4-36 0 0 0,0 0 0 0 0,-1 0 0 0 0,0 0 0 0 0,0 0 0 0 0,0-1 0 0 0,-1 1 0 0 0,-4 10 0 0 0,4-12 0 0 0,0 1 0 0 0,1-1 0 0 0,0 0 0 0 0,1 1 0 0 0,-1-1 0 0 0,1 1 0 0 0,0-1 0 0 0,1 7 0 0 0,-1-4 0 0 0,0 0 0 0 0,0-1 0 0 0,-2 16 0 0 0,-4-5 9 0 0,4-15-4 0 0,1 1 0 0 0,0 0 0 0 0,0-1 0 0 0,0 1-1 0 0,0 0 1 0 0,1 0 0 0 0,-1-1 0 0 0,1 7 0 0 0,4 14 7 0 0,-3-16-12 0 0,1-1 0 0 0,-2 1-1 0 0,1-1 1 0 0,-1 12 0 0 0,0-16 5 0 0,0 1 0 0 0,0-1 1 0 0,1 1-1 0 0,0 0 1 0 0,-1-1-1 0 0,1 1 1 0 0,0-1-1 0 0,0 0 1 0 0,1 1-1 0 0,2 4 1 0 0,-3-6-1 0 0,0 0 1 0 0,-1 0 0 0 0,1-1 0 0 0,-1 1 0 0 0,0 0 0 0 0,1 0 0 0 0,-1 0 0 0 0,0 0 0 0 0,0 0-1 0 0,0-1 1 0 0,-1 5 0 0 0,1 13 42 0 0,8 0-18 0 0,-6-16-27 0 0,-1-1 0 0 0,1 1 0 0 0,-1 0 0 0 0,0 0 0 0 0,0 0 0 0 0,0 0 0 0 0,0 4 0 0 0,-1-7-3 0 0,0 1 0 0 0,0 0 0 0 0,0-1 0 0 0,0 1 0 0 0,0 0 0 0 0,0-1 0 0 0,0 1 0 0 0,0 0 0 0 0,1-1 0 0 0,-1 1 0 0 0,0 0 0 0 0,0-1 0 0 0,1 1 0 0 0,-1-1 0 0 0,0 1 0 0 0,1 0 0 0 0,-1-1 0 0 0,0 1 0 0 0,1-1 0 0 0,-1 1 0 0 0,1-1 0 0 0,-1 0 0 0 0,1 1 0 0 0,-1-1 0 0 0,2 1 0 0 0,1 2 0 0 0,0-1 0 0 0,1 1 0 0 0,-1-1 0 0 0,-1 1 0 0 0,5 5 0 0 0,11 15 0 0 0,-18-22-1 0 0,1 0 1 0 0,0-1 0 0 0,-1 1 0 0 0,1 0 0 0 0,-1 0 0 0 0,1-1 0 0 0,-1 1 0 0 0,1 0 0 0 0,-1 0 0 0 0,1 0 0 0 0,-1 0 0 0 0,0 0 0 0 0,0-1 0 0 0,1 1 0 0 0,-1 0 0 0 0,0 0 0 0 0,0 0-1 0 0,0 0 1 0 0,0 0 0 0 0,0 0 0 0 0,0 1 0 0 0,0 3 12 0 0,4 7 7 0 0,-3-10-16 0 0,0 0-1 0 0,-1 0 0 0 0,1 0 1 0 0,-1 0-1 0 0,1 0 0 0 0,-1 0 0 0 0,0 0 1 0 0,1 0-1 0 0,-1 0 0 0 0,0 0 0 0 0,0 0 1 0 0,-1 0-1 0 0,1 0 0 0 0,-1 3 1 0 0,1-3-3 0 0,-1 1 0 0 0,1-1 0 0 0,0 0 0 0 0,0 0 0 0 0,0 0 0 0 0,0 1 0 0 0,0-1 0 0 0,0 0 0 0 0,1 0 0 0 0,-1 0 0 0 0,1 3 0 0 0,0-3 0 0 0,0 0 0 0 0,-1 0 0 0 0,1 1 0 0 0,-1-1 0 0 0,0 0 0 0 0,0 1 0 0 0,0-1 0 0 0,0 0 0 0 0,-1 4 0 0 0,-14 33 10 0 0,12-22 13 0 0,3-12-18 0 0,-1 0 0 0 0,0 0 0 0 0,0 0 0 0 0,0 0 0 0 0,-4 8 1 0 0,-8 15-6 0 0,-14 42 0 0 0,19-48 18 0 0,-15 26 0 0 0,-3 10 10 0 0,-27 114 71 0 0,9-25 10 0 0,36-123-97 0 0,-75 223 104 0 0,73-210-120 0 0,1 0 0 0 0,-4 44 0 0 0,13-74-4 0 0,0 0 1 0 0,0 0 0 0 0,1 0 0 0 0,0 0-1 0 0,0 0 1 0 0,0 0 0 0 0,6 13 0 0 0,-4-9 5 0 0,-2-9 2 0 0,0 0 0 0 0,0 1 0 0 0,0-1 0 0 0,0 0 0 0 0,0-1 0 0 0,0 1 0 0 0,0 0 0 0 0,1 0 0 0 0,-1 0 0 0 0,1-1 0 0 0,-1 1 0 0 0,4 1 0 0 0,-1 1 0 0 0,10 7 0 0 0,-9-10 0 0 0,-1-2 0 0 0,0 3 0 0 0,19 4 0 0 0,-10-5 8 0 0,-11-1-5 0 0,0 1 1 0 0,0-1-1 0 0,1 0 1 0 0,-1 0-1 0 0,0 1 0 0 0,0-1 1 0 0,0 1-1 0 0,-1 0 1 0 0,1 0-1 0 0,0-1 1 0 0,0 1-1 0 0,3 2 1 0 0,4 5 9 0 0,-8-3-14 0 0,-1-3 0 0 0,5 9 1 0 0,-4-10 0 0 0,0 0 0 0 0,0 0 0 0 0,-1 0 0 0 0,1 0 0 0 0,0 0 0 0 0,-1 0 0 0 0,1 0 0 0 0,-1 1 0 0 0,0-1 0 0 0,1 0 0 0 0,-1 0 0 0 0,0 1 0 0 0,0-1 0 0 0,0 0 0 0 0,0 0 0 0 0,0 1 0 0 0,0 1 0 0 0,0 0 0 0 0,0-1 0 0 0,-1 1 0 0 0,2 0 0 0 0,-1 0 0 0 0,0 0 0 0 0,1 4 0 0 0,0 16 0 0 0,0 17-3 0 0,0-31 6 0 0,-1-1-1 0 0,0 1 1 0 0,-1-1 0 0 0,-1 14-1 0 0,-17 37 52 0 0,14-37-46 0 0,2-3 11 0 0,-1-1-1 0 0,-7 21 1 0 0,5-21-19 0 0,-5 28 0 0 0,-1 4 0 0 0,-15 68 0 0 0,15-76 0 0 0,9-35 0 0 0,1 1 0 0 0,0-1 0 0 0,0 1 0 0 0,0 0 0 0 0,0 13 0 0 0,6 64 0 0 0,-2-73 0 0 0,0-1 0 0 0,0 1 0 0 0,1-1 0 0 0,1 0 0 0 0,5 13 0 0 0,-7-20 0 0 0,0 1 0 0 0,13 10 0 0 0,10 6 0 0 0,-9-11-3 0 0,-10-8 4 0 0,0-2 11 0 0,12 8 42 0 0,1 1 47 0 0,-15-9-79 0 0,1 0-1 0 0,1 0-11 0 0,20 8-4 0 0,-10 0-6 0 0,-5 1 0 0 0,-10-7 0 0 0,1 0 0 0 0,-1 0 0 0 0,0 0 0 0 0,0 0 0 0 0,0 0 0 0 0,0 0 0 0 0,0 0 0 0 0,0 0 0 0 0,0 0 0 0 0,-1 1 0 0 0,1-1 0 0 0,-1 0 0 0 0,0 1 0 0 0,1-1 0 0 0,-1 0 0 0 0,0 1 0 0 0,0-1 0 0 0,-1 0 0 0 0,1 1 0 0 0,-1 2 0 0 0,0 22 0 0 0,3-16 0 0 0,-1-8 0 0 0,-1 1 0 0 0,1-1 0 0 0,-1 1 0 0 0,0 0 0 0 0,0-1 0 0 0,0 1 0 0 0,0-1 0 0 0,-2 7 0 0 0,-5 10-1 0 0,-11 23 1 0 0,9-23 27 0 0,-9 30 0 0 0,10-19-24 0 0,2 0 1 0 0,-3 32 0 0 0,7-51-4 0 0,0-1 0 0 0,-1 1 0 0 0,-1-1 0 0 0,-8 21 0 0 0,-6 19 0 0 0,7-10 0 0 0,-18 40 0 0 0,26-71 0 0 0,0 0 0 0 0,1 1 0 0 0,0-1 0 0 0,-1 22 0 0 0,0 3 0 0 0,-1-18 0 0 0,3-13 0 0 0,0 1 0 0 0,0-1 0 0 0,0 1 0 0 0,1-1 0 0 0,0 1 0 0 0,0 5 0 0 0,1 3 0 0 0,0 0 0 0 0,-1 1 0 0 0,-2 14 0 0 0,2-25 0 0 0,0-1 0 0 0,0 1 0 0 0,0 0 0 0 0,0-1 0 0 0,1 1 0 0 0,-1-1 0 0 0,1 1 0 0 0,-1 0 0 0 0,1-1 0 0 0,0 1 0 0 0,0-1 0 0 0,3 5 0 0 0,6 17 0 0 0,-10-22 0 0 0,1-1 0 0 0,0 1 0 0 0,1 0 0 0 0,-1-1 0 0 0,0 1 0 0 0,0-1 0 0 0,1 1 0 0 0,-1-1 0 0 0,1 0 0 0 0,-1 1 0 0 0,1-1 0 0 0,0 0 0 0 0,3 2 0 0 0,0 0 0 0 0,0-1 0 0 0,0 1 0 0 0,1-1-1 0 0,5 2 1 0 0,33 8 1 0 0,-25-7-1 0 0,-16-2 0 0 0,1 0 0 0 0,1-1 3 0 0,-3-2 0 0 0,-1 1 0 0 0,1-1 0 0 0,-1 1-1 0 0,1-1 1 0 0,-1 1 0 0 0,0-1 0 0 0,1 1-1 0 0,-1 0 1 0 0,1 0 0 0 0,-1 0 0 0 0,0 0-1 0 0,0 0 1 0 0,0 0 0 0 0,1 0 0 0 0,-1 0-1 0 0,0 0 1 0 0,1 3 0 0 0,9 14 8 0 0,-9-15-11 0 0,-1-1 0 0 0,1 1 0 0 0,0 0 0 0 0,-1 0 0 0 0,1 0 0 0 0,-1 0 0 0 0,0 0 0 0 0,0 0 0 0 0,0 0 0 0 0,-1 0 0 0 0,1 6 0 0 0,0-4 0 0 0,-1 0 1 0 0,1 0 0 0 0,0 0-1 0 0,1 5 1 0 0,-1-6 5 0 0,0-1-1 0 0,0 1 1 0 0,0-1-1 0 0,-1 0 1 0 0,0 1-1 0 0,1-1 1 0 0,-1 1-1 0 0,-1 6 1 0 0,-4 10 6 0 0,-1 18-14 0 0,5-23 2 0 0,1-8 0 0 0,0 1 0 0 0,-1-1 0 0 0,0 1 0 0 0,0-1 0 0 0,-4 14 0 0 0,-7 6 0 0 0,8-20 0 0 0,0 1 0 0 0,1 1 0 0 0,0-1 0 0 0,-3 13 0 0 0,2 15 13 0 0,3-24 0 0 0,0-1 1 0 0,-5 18 0 0 0,-6 6-1 0 0,7-19-14 0 0,-7 27 0 0 0,4 6 0 0 0,-12 57 1 0 0,-14 54 54 0 0,13-80 28 0 0,-15 116 1 0 0,32-168-72 0 0,2-12-11 0 0,0 0 1 0 0,0 0-1 0 0,2 0 1 0 0,0 0-1 0 0,5 30 0 0 0,-2-29 0 0 0,-2-11 0 0 0,0 1 0 0 0,1-1 0 0 0,0 0 0 0 0,0 0 0 0 0,1 1 0 0 0,-1-2 0 0 0,1 1 0 0 0,0 0 0 0 0,1-1 0 0 0,6 10 0 0 0,-7-11 0 0 0,-2-3 0 0 0,21 15 0 0 0,-16-8 0 0 0,1-1 0 0 0,21 2 0 0 0,62 19 0 0 0,-72-20 0 0 0,-15-3 0 0 0,-3-2 0 0 0,3 2 0 0 0,-1 0 0 0 0,0 0 0 0 0,0 0 0 0 0,0 0 0 0 0,-1 0 0 0 0,1 0 0 0 0,0 5 0 0 0,3 41 0 0 0,-4-32 0 0 0,0 7 6 0 0,-1 0-1 0 0,-1 0 0 0 0,-1 0 1 0 0,-1-1-1 0 0,-7 27 0 0 0,-43 123 27 0 0,35-113-32 0 0,3 0 0 0 0,-7 64 0 0 0,-22 88 0 0 0,25-125 0 0 0,6-25 0 0 0,7-31 0 0 0,1 0 0 0 0,0 58 0 0 0,3-41 0 0 0,2-40 0 0 0,0 1 0 0 0,1-1 0 0 0,1 0 0 0 0,-1 0 0 0 0,6 15 0 0 0,-1 1 0 0 0,-4-20 0 0 0,0 0 0 0 0,1-1 0 0 0,-1 1 0 0 0,1-1 0 0 0,0 0 0 0 0,0 0 0 0 0,0 0 0 0 0,1 0 0 0 0,0-1 0 0 0,0 1 0 0 0,0-1 0 0 0,1 0 0 0 0,-1 0 0 0 0,1-1 0 0 0,7 5 0 0 0,-11-7 0 0 0,22 12 7 0 0,-18-12 8 0 0,-2-1-12 0 0,-1 0 0 0 0,1 0 0 0 0,-1 0 0 0 0,1 1-1 0 0,-1-1 1 0 0,1 1 0 0 0,-1-1 0 0 0,1 1 0 0 0,-1 0 0 0 0,3 1 0 0 0,5 2 8 0 0,-2-1-13 0 0,20-2 57 0 0,-23-1-53 0 0,1 0 0 0 0,-1 1 0 0 0,0-1 0 0 0,6 3 0 0 0,9 3-2 0 0,-16-3 0 0 0,-1 1 0 0 0,-1-3 2 0 0,0 0-1 0 0,-1 1 0 0 0,1 0 0 0 0,-1-1 0 0 0,1 1 0 0 0,-1 0 0 0 0,1 0 1 0 0,-1 0-1 0 0,0 0 0 0 0,0 0 0 0 0,0 0 0 0 0,0 0 0 0 0,0 0 0 0 0,-1 0 1 0 0,1 0-1 0 0,0 1 0 0 0,-1-1 0 0 0,0 0 0 0 0,1 4 0 0 0,-1 3 8 0 0,-1 1 0 0 0,0 0-1 0 0,-2 12 1 0 0,-1 1-3 0 0,2-5-6 0 0,-10 32 0 0 0,-1 1 0 0 0,7-26 16 0 0,-12 32 0 0 0,10-33 0 0 0,-9 38 0 0 0,-12 49-16 0 0,8-35 0 0 0,1-3 0 0 0,-6 31 0 0 0,23-89 0 0 0,1 0 0 0 0,1 1 0 0 0,0-1 0 0 0,3 31 0 0 0,5 50 0 0 0,-7-89 0 0 0,1 1 0 0 0,0-1 0 0 0,2 9 0 0 0,2 18 0 0 0,-5-22 0 0 0,-1-11 0 0 0,1-1 0 0 0,0 1 0 0 0,0 0 0 0 0,0 0 0 0 0,0-1 0 0 0,0 1 0 0 0,0 0 0 0 0,0 0 0 0 0,0-1 0 0 0,1 1 0 0 0,-1 0 0 0 0,0 0 0 0 0,0-1 0 0 0,0 1 0 0 0,1 0 0 0 0,0 0 0 0 0,21 27 0 0 0,-17-21 0 0 0,-5-6 0 0 0,1 0 0 0 0,-1-1 0 0 0,1 1 0 0 0,-1 0 0 0 0,1-1 0 0 0,-1 1 0 0 0,1 0 0 0 0,0-1 0 0 0,-1 1 0 0 0,1-1 0 0 0,0 1 0 0 0,-1-1 0 0 0,2 1 0 0 0,29 7 0 0 0,-27-7 0 0 0,-1 0 0 0 0,1-1 0 0 0,0 0 0 0 0,0 0 0 0 0,0 0 0 0 0,-1 0 0 0 0,6-2 0 0 0,-3 1 0 0 0,0 0 0 0 0,1 1 0 0 0,-1 0 0 0 0,0 0 0 0 0,1 0 0 0 0,8 2 0 0 0,3-1 0 0 0,0 1 0 0 0,-16-1 2 0 0,1 0 0 0 0,-1 1 0 0 0,0-1-1 0 0,0 1 1 0 0,0-1 0 0 0,-1 1-1 0 0,1-1 1 0 0,0 1 0 0 0,0 0-1 0 0,-1 0 1 0 0,1 0 0 0 0,-1 0-1 0 0,0 0 1 0 0,0 0 0 0 0,0 1-1 0 0,0-1 1 0 0,0 0 0 0 0,1 4-1 0 0,-1-2 3 0 0,1 1-1 0 0,-1-1 0 0 0,0 1 0 0 0,-1-1 0 0 0,1 1 1 0 0,-1-1-1 0 0,0 1 0 0 0,0 0 0 0 0,-1 8 0 0 0,-22 76 61 0 0,20-77-64 0 0,-1 0 0 0 0,-6 15 0 0 0,5-15 4 0 0,1-1 0 0 0,-5 23 0 0 0,5-13 28 0 0,-1 0 0 0 0,-1 0-1 0 0,-16 38 1 0 0,15-39-23 0 0,-9 34 1 0 0,-4 13 38 0 0,8-38-38 0 0,5-13-10 0 0,1-1 0 0 0,-6 24 0 0 0,2 11 0 0 0,5-19 0 0 0,-15 44 0 0 0,-17 60 0 0 0,30-104 0 0 0,0 3 0 0 0,-3 41 0 0 0,9-60 0 0 0,1-10 0 0 0,0-1 0 0 0,0 1 0 0 0,0 0 0 0 0,1-1 0 0 0,-1 1 0 0 0,3 6 0 0 0,-1-5 0 0 0,-1-1 0 0 0,0 1 0 0 0,0 9 0 0 0,0 0 0 0 0,3-7 0 0 0,-2-6 0 0 0,0 0 0 0 0,0 0 0 0 0,1 0 0 0 0,-1 0 0 0 0,1-1 0 0 0,4 3 0 0 0,3-2 0 0 0,3-2 8 0 0,8-1 26 0 0,19-11-12 0 0,-23 6-22 0 0,0 5 0 0 0,-3 5 0 0 0,-11-3 22 0 0,0 1-1 0 0,-1-1 1 0 0,1 1-1 0 0,0 0 1 0 0,-1 0-1 0 0,0 0 1 0 0,0 0-1 0 0,1 1 0 0 0,-1-1 1 0 0,0 1-1 0 0,-1-1 1 0 0,1 1-1 0 0,0-1 1 0 0,-1 1-1 0 0,0 0 0 0 0,1 0 1 0 0,-1 0-1 0 0,0 0 1 0 0,0 0-1 0 0,-1 0 1 0 0,1 0-1 0 0,-1 0 0 0 0,1 0 1 0 0,-1 0-1 0 0,0 4 1 0 0,-1 7 182 0 0,0 1 0 0 0,0 0-1 0 0,-7 26 1 0 0,7-41-201 0 0,-6 47 351 0 0,4-28-661 0 0,-7 28-1 0 0,3-25 74 0 0,1-5-112 0 0,-6 33-1 0 0,4-4 265 0 0,-15 45 0 0 0,19-74 82 0 0,0 0 0 0 0,-1 23 0 0 0,3-21 0 0 0,-5 26 0 0 0,-3-15 0 0 0,7-21 0 0 0,0 1 0 0 0,0-1 0 0 0,-1 14 0 0 0,2 3 0 0 0,1-15 0 0 0,1-1 0 0 0,-5 20 0 0 0,1-17 0 0 0,2-8 0 0 0,1-1 0 0 0,0 0 0 0 0,0 0 0 0 0,0 1 0 0 0,0-1 0 0 0,1 1 0 0 0,0-1 0 0 0,0 9 0 0 0,4 4 0 0 0,-2-14 0 0 0,-1 0 0 0 0,-1 0 0 0 0,1 0 0 0 0,0 0 0 0 0,-1 0 0 0 0,0 0 0 0 0,1 6 0 0 0,-4 0 0 0 0,3-9 0 0 0,-1 1 0 0 0,1 0 0 0 0,0 0 0 0 0,-1 0 0 0 0,1-1 0 0 0,0 1 0 0 0,0 0 0 0 0,0 0 0 0 0,0 0 0 0 0,0 0 0 0 0,0 0 0 0 0,0-1 0 0 0,0 1 0 0 0,0 0 0 0 0,0 0 0 0 0,0 0 0 0 0,0 0 0 0 0,1-1 0 0 0,-1 1 0 0 0,0 0 0 0 0,1 0 0 0 0,-1 0 0 0 0,1 1 0 0 0,20 22 0 0 0,-19-22 0 0 0,-1-1 0 0 0,0 1 0 0 0,0-1 0 0 0,1 0 0 0 0,-1 1 0 0 0,1-1 0 0 0,-1 0 0 0 0,1 0 0 0 0,-1 0 0 0 0,3 1 0 0 0,12 5-13 0 0,-11-8 27 0 0,-1-1 48 0 0,2 1 168 0 0,0-1 0 0 0,0 0 0 0 0,0 0 0 0 0,8-4-1 0 0,-10 3-241 0 0,0 1-1 0 0,0 0 1 0 0,1 1-1 0 0,-1-1 0 0 0,1 1 1 0 0,-1 0-1 0 0,1 0 1 0 0,4 0-1 0 0,-8 1-34 0 0,0 0-1 0 0,-1 0 1 0 0,1-1 0 0 0,-1 1-1 0 0,1 0 1 0 0,-1 0 0 0 0,1 0-1 0 0,-1 0 1 0 0,1-1 0 0 0,-1 1-1 0 0,1 0 1 0 0,-1 0 0 0 0,1-1-1 0 0,-1 1 1 0 0,1 0 0 0 0,-1-1-1 0 0,1 0 1 0 0,3-2-86 0 0,27-6-37 0 0,-30 9 170 0 0,0-1 0 0 0,0 1 0 0 0,-1 0 0 0 0,1 0 0 0 0,0 0 0 0 0,0 0 0 0 0,0-1 0 0 0,0 1 0 0 0,0 0 0 0 0,0 1 0 0 0,0-1 0 0 0,1 0 0 0 0,-1 0 0 0 0,0 1 0 0 0,0-1 0 0 0,0 1 0 0 0,0-1 0 0 0,0 1 0 0 0,0 0 0 0 0,0-1 0 0 0,0 1 0 0 0,0 0 0 0 0,0-1 0 0 0,0 1 0 0 0,-1 0 0 0 0,1 0 0 0 0,0 0 0 0 0,-1 0 0 0 0,1 0 0 0 0,-1 0 0 0 0,1 0 0 0 0,-1 0 0 0 0,1 0 0 0 0,0 2 0 0 0,2 26 0 0 0,-2-16 0 0 0,-1-3 0 0 0,-1-1 0 0 0,1 0 0 0 0,-1 0 0 0 0,-1 1 0 0 0,-3 11 0 0 0,-3 17 0 0 0,6-25 0 0 0,-1 0 0 0 0,-6 16 0 0 0,-4 17 0 0 0,-16 61 30 0 0,3-11 40 0 0,17-62 10 0 0,-18 45-1 0 0,-1 5-10 0 0,26-75-69 0 0,-4 8 0 0 0,2 1 0 0 0,-3 28 0 0 0,4-23 0 0 0,2-14 0 0 0,0 0 0 0 0,0 0 0 0 0,1 0 0 0 0,1 13 0 0 0,2-7 0 0 0,1-12 0 0 0,-1-1 0 0 0,-2-1-14 0 0,1 1 0 0 0,0 0 0 0 0,0-1 0 0 0,-1 0 0 0 0,1 1-1 0 0,0-1 1 0 0,0 0 0 0 0,0 0 0 0 0,1 0 0 0 0,-1 0 0 0 0,0-1-1 0 0,0 1 1 0 0,0 0 0 0 0,1-1 0 0 0,3 1 0 0 0,-5-1 115 0 0,14 0 74 0 0,-10 1-159 0 0,0 0-15 0 0,16-4-4 0 0,-7 0 3 0 0,-13 3 0 0 0,1 0 0 0 0,-1 0 0 0 0,0 1 0 0 0,0-1 0 0 0,0 0 0 0 0,0 0 0 0 0,0 1 0 0 0,0-1 0 0 0,1 1 0 0 0,-1-1 0 0 0,1 2 0 0 0,0 0 0 0 0,0 0 0 0 0,0 0 0 0 0,0 0 0 0 0,-1 0 0 0 0,1 0 0 0 0,-1 0 0 0 0,0 1 0 0 0,0-1 0 0 0,1 0 0 0 0,-1 1 0 0 0,-1-1 0 0 0,1 1 0 0 0,0-1 0 0 0,-1 1 0 0 0,1 0 0 0 0,-1 3 0 0 0,1 6 0 0 0,-1 1 0 0 0,-1 14 0 0 0,0-18 0 0 0,0 1 0 0 0,-1 0 0 0 0,0 0 0 0 0,-4 11 0 0 0,-4 21 0 0 0,4-11 13 0 0,-15 48-1 0 0,-3 9 23 0 0,20-67-8 0 0,-9 21-1 0 0,7-25-6 0 0,-7 32-1 0 0,10-24-19 0 0,-2-1 0 0 0,-14 40 0 0 0,17-55 0 0 0,-1 0 0 0 0,2 0 0 0 0,-3 18 0 0 0,4-18 0 0 0,-1 0 0 0 0,-1 0 0 0 0,-3 12 0 0 0,4-19 3 0 0,1 0-1 0 0,-1 0 0 0 0,1 1 1 0 0,0-1-1 0 0,0 0 0 0 0,0 0 0 0 0,0 1 1 0 0,0-1-1 0 0,0 0 0 0 0,1 1 0 0 0,0 2 1 0 0,1 13 23 0 0,-3-8-16 0 0,2-10-10 0 0,-1 1 0 0 0,0-1 0 0 0,0 1 0 0 0,1-1 0 0 0,-1 1 0 0 0,0-1 0 0 0,1 1 0 0 0,-1-1 0 0 0,0 1 0 0 0,1-1 0 0 0,-1 1 0 0 0,1-1 0 0 0,-1 0 0 0 0,1 1 0 0 0,-1-1 0 0 0,1 0 0 0 0,-1 1 0 0 0,2-1 0 0 0,0 1-1 0 0,-2-1 0 0 0,0 0-1 0 0,0 0 1 0 0,1 0-1 0 0,-1 0 1 0 0,0 1-1 0 0,0-1 1 0 0,1 0 0 0 0,-1 0-1 0 0,0 0 1 0 0,0 0-1 0 0,1 0 1 0 0,-1 0-1 0 0,0 0 1 0 0,0-1 0 0 0,1 1-1 0 0,-1 0 1 0 0,0 0-1 0 0,0 0 1 0 0,0 0-1 0 0,1 0 1 0 0,-1 0-1 0 0,0 0 1 0 0,0 0 0 0 0,1-1-1 0 0,-1 1 1 0 0,0 0-1 0 0,11-5-40 0 0,2-1-36 0 0,-10 5 83 0 0,0 0 1 0 0,0 0-1 0 0,0 0 0 0 0,-1-1 0 0 0,1 1 1 0 0,0-1-1 0 0,-1 0 0 0 0,1 0 0 0 0,-1 0 1 0 0,1 0-1 0 0,2-4 0 0 0,16-10 68 0 0,-20 16-73 0 0,-1 0 0 0 0,1-1 0 0 0,0 1 0 0 0,-1 0 0 0 0,1 0 0 0 0,-1-1 0 0 0,1 1 0 0 0,-1 0 0 0 0,1 0 0 0 0,0 0 0 0 0,-1 0 0 0 0,1 0 0 0 0,-1 0 0 0 0,1 0 0 0 0,0 0 0 0 0,-1 0 0 0 0,1 0 0 0 0,-1 0 0 0 0,1 0 0 0 0,0 0 0 0 0,-1 1 0 0 0,1-1 0 0 0,-1 0 0 0 0,1 0 0 0 0,-1 1 0 0 0,1-1 0 0 0,-1 0 0 0 0,1 1 0 0 0,-1-1 0 0 0,1 1 0 0 0,-1-1 0 0 0,1 0 0 0 0,-1 1 0 0 0,1-1 0 0 0,-1 1 0 0 0,0-1 0 0 0,1 1 0 0 0,-1-1 0 0 0,0 1 0 0 0,0-1 0 0 0,1 1 0 0 0,-1 0 0 0 0,0-1 0 0 0,0 1 0 0 0,0-1 0 0 0,0 2 0 0 0,1-1 0 0 0,0 2 0 0 0,1 0 0 0 0,-1 0 0 0 0,0 0 0 0 0,-1-1 0 0 0,1 1 0 0 0,0 0 0 0 0,-1 0 0 0 0,0 0 0 0 0,0 6 0 0 0,-4 31 0 0 0,1-12 0 0 0,0-2 0 0 0,-10 44 0 0 0,2-18 0 0 0,9-40 0 0 0,-2-1 0 0 0,1 1 0 0 0,-7 12 0 0 0,6-14 0 0 0,1-1 0 0 0,-1 0 0 0 0,2 1 0 0 0,-1-1 0 0 0,0 11 0 0 0,1 8-2 0 0,2-14 7 0 0,-2-1-1 0 0,-2 16 0 0 0,-6 11 23 0 0,-6 25-1 0 0,15-57-26 0 0,-1 3 0 0 0,0 0 0 0 0,1 0 0 0 0,0-1 0 0 0,1 1 0 0 0,2 21 0 0 0,-3-16 0 0 0,1-15 0 0 0,-1 0 0 0 0,1 0 0 0 0,-1 1 0 0 0,1-1 0 0 0,0 0 0 0 0,0 0 0 0 0,0 1 0 0 0,0-1 0 0 0,0 0 0 0 0,0 0 0 0 0,0 2 0 0 0,5 1 0 0 0,-2-3 0 0 0,11 5-2 0 0,-8-7 5 0 0,-3-1 7 0 0,-1 2-3 0 0,0 0-1 0 0,-1 0 1 0 0,1-1-1 0 0,0 1 1 0 0,-1 0-1 0 0,1-1 1 0 0,-1 0-1 0 0,1 1 1 0 0,0-1 0 0 0,-1 0-1 0 0,1 0 1 0 0,-1 0-1 0 0,0 0 1 0 0,1 0-1 0 0,-1 0 1 0 0,0 0-1 0 0,0 0 1 0 0,1-1-1 0 0,-1 1 1 0 0,0 0 0 0 0,1-3-1 0 0,-1 3-1 0 0,0 0-1 0 0,0 0 1 0 0,-1 1-1 0 0,1-1 1 0 0,0 0-1 0 0,0 1 1 0 0,0-1-1 0 0,0 0 1 0 0,1 1-1 0 0,-1-1 1 0 0,0 1-1 0 0,0 0 1 0 0,0-1 0 0 0,2 1-1 0 0,-2 0-3 0 0,-1 0-1 0 0,1-1 0 0 0,-1 1 1 0 0,1 0-1 0 0,0 0 1 0 0,-1 0-1 0 0,1 0 1 0 0,-1 0-1 0 0,1-1 1 0 0,-1 1-1 0 0,1 0 0 0 0,-1 0 1 0 0,1-1-1 0 0,-1 1 1 0 0,1 0-1 0 0,-1-1 1 0 0,1 1-1 0 0,-1-1 1 0 0,1 1-1 0 0,-1-1 0 0 0,0 1 1 0 0,1-1-1 0 0,-1 1 1 0 0,0-1-1 0 0,1 1 1 0 0,-1-2-1 0 0,2 0 43 0 0,6 1-33 0 0,-2 3-10 0 0,-10 3 0 0 0,4 3 0 0 0,0-7 0 0 0,0 0 0 0 0,0 0 0 0 0,0 0 0 0 0,0 1 0 0 0,0-1 0 0 0,0 0 0 0 0,0 0 0 0 0,-1 0 0 0 0,1 0 0 0 0,0 0 0 0 0,-2 2 0 0 0,-1 3 0 0 0,1-3 0 0 0,0 0 0 0 0,1 0 0 0 0,-1-1 0 0 0,1 1 0 0 0,0 0 0 0 0,0 0 0 0 0,0 1 0 0 0,0-1 0 0 0,0 0 0 0 0,1 0 0 0 0,-1 0 0 0 0,1 4 0 0 0,-1-2 0 0 0,1 0 0 0 0,-1 0 0 0 0,0 0 0 0 0,0 0 0 0 0,-1 0 0 0 0,0 0 0 0 0,1-1 0 0 0,-2 1 0 0 0,-1 4 0 0 0,0-3 0 0 0,1 1 0 0 0,0 0 0 0 0,-3 13 0 0 0,4-14 0 0 0,0 0 0 0 0,0-1 0 0 0,0 1 0 0 0,-5 8 0 0 0,4-9 0 0 0,1-1 0 0 0,-1 1 0 0 0,1 0 0 0 0,1 0 0 0 0,-1 0 0 0 0,-1 6 0 0 0,1 6 0 0 0,2-11 0 0 0,-1 0 0 0 0,0 0 0 0 0,0 0 0 0 0,-1 0 0 0 0,-2 7 0 0 0,-5 4 0 0 0,6-11 0 0 0,1-1 0 0 0,-1 1 0 0 0,1 0 0 0 0,0 0 0 0 0,-2 10 0 0 0,1 12 0 0 0,3-20 0 0 0,0 1 0 0 0,-4 14 0 0 0,-4 2 0 0 0,5-20 0 0 0,1 1 0 0 0,0 1 0 0 0,0-1 0 0 0,0 9 0 0 0,2 13 0 0 0,1-22 0 0 0,-1-1 0 0 0,0 1 0 0 0,0-1 0 0 0,-1 10 0 0 0,-9 17 0 0 0,8-26 0 0 0,0 1 0 0 0,0-1 0 0 0,0 0 0 0 0,1 1 0 0 0,0 0 0 0 0,0 6 0 0 0,-3 85 0 0 0,4-74 0 0 0,-6 33 0 0 0,3-39 0 0 0,2-15 0 0 0,0 1 0 0 0,0 0 0 0 0,1-1 0 0 0,-1 1 0 0 0,1 0 0 0 0,0 0 0 0 0,0 0 0 0 0,1-1 0 0 0,-1 1 0 0 0,2 7 0 0 0,7 40 0 0 0,-8-49 0 0 0,-1-1 0 0 0,1 1 0 0 0,-1-1 0 0 0,1 1 0 0 0,-1-1 0 0 0,1 1 0 0 0,0-1 0 0 0,0 0 0 0 0,-1 0 0 0 0,1 1 0 0 0,0-1 0 0 0,0 0 0 0 0,1 0 0 0 0,-1 0 0 0 0,0 0 0 0 0,0 0 0 0 0,0 0 0 0 0,3 1 0 0 0,3 3 0 0 0,3 6 0 0 0,-4 1 0 0 0,3 6 0 0 0,-3-15 0 0 0,-2-1 0 0 0,13 5 0 0 0,2-8 54 0 0,-13 0-33 0 0,-3-4 32 0 0,-3 4-51 0 0,0 1 0 0 0,0 0-1 0 0,0 0 1 0 0,0 0 0 0 0,0 0 0 0 0,0 0 0 0 0,0 0 0 0 0,0-1-1 0 0,0 1 1 0 0,0 0 0 0 0,0 0 0 0 0,0 0 0 0 0,0 0 0 0 0,1 0-1 0 0,-1 0 1 0 0,0 0 0 0 0,0-1 0 0 0,0 1 0 0 0,0 0 0 0 0,0 0-1 0 0,0 0 1 0 0,0 0 0 0 0,1 0 0 0 0,-1 0 0 0 0,0 0 0 0 0,0 0-1 0 0,0 0 1 0 0,0 0 0 0 0,0 0 0 0 0,1 0 0 0 0,-1 0-1 0 0,0 0 1 0 0,0 0 0 0 0,0 0 0 0 0,0 0 0 0 0,0 0 0 0 0,0 0-1 0 0,1 0 1 0 0,-1 0 0 0 0,0 0 0 0 0,0 0 0 0 0,0 0 0 0 0,0 0-1 0 0,1 13 19 0 0,7 18-34 0 0,-7-26 14 0 0,1 0 0 0 0,-1 0 1 0 0,1 0-1 0 0,-2 0 0 0 0,1 0 1 0 0,0 0-1 0 0,-1 0 0 0 0,0 6 0 0 0,-1-5 0 0 0,1 1 0 0 0,1 0 0 0 0,-1 0 0 0 0,1-1 0 0 0,3 12 0 0 0,-3-14 0 0 0,-1-1 0 0 0,1 1 0 0 0,-1 0 0 0 0,0 0 0 0 0,0 0 0 0 0,0-1 0 0 0,-2 8 0 0 0,2-7 0 0 0,-1-1 0 0 0,1 1 0 0 0,0 0 0 0 0,0 0 0 0 0,0 0 0 0 0,0 0 0 0 0,2 6 0 0 0,4 8 0 0 0,-4-13 0 0 0,-1 1 0 0 0,1-1 0 0 0,-1 1 0 0 0,2 9 0 0 0,-5 5 13 0 0,1-17-8 0 0,1 0 0 0 0,0 0 0 0 0,-1 0 1 0 0,1 0-1 0 0,0 0 0 0 0,1 0 1 0 0,-1 0-1 0 0,2 5 0 0 0,9 35 10 0 0,-8-28-16 0 0,1-1 0 0 0,9 25 0 0 0,-11-36 1 0 0,-1 0 0 0 0,1 1 0 0 0,-1-1 0 0 0,0 1 0 0 0,0-1 0 0 0,0 1 0 0 0,-1-1 0 0 0,1 6 0 0 0,0-3 0 0 0,0-1 0 0 0,1 1 0 0 0,0 0 0 0 0,0-1 0 0 0,0 0 0 0 0,1 1 0 0 0,-1-1 0 0 0,1 0 0 0 0,1 0 0 0 0,4 6 0 0 0,-7-10 0 0 0,-1 0 0 0 0,1 0 0 0 0,-1 0 0 0 0,1 0 0 0 0,-1 0 0 0 0,1-1 0 0 0,-1 1 0 0 0,1 0 0 0 0,0 0 0 0 0,-1-1 0 0 0,1 1 0 0 0,0 0 0 0 0,0-1 0 0 0,-1 1 0 0 0,1-1 0 0 0,0 1 0 0 0,0-1 0 0 0,0 1 0 0 0,1-1 0 0 0,1 1 0 0 0,7 0 0 0 0,-7 0 0 0 0,0 0 0 0 0,13-3 0 0 0,-11 0 0 0 0,0 0 0 0 0,-1-1 0 0 0,1 1 0 0 0,-1-1 0 0 0,1 0 0 0 0,-1 0 0 0 0,0 0 0 0 0,0 0 0 0 0,0-1 0 0 0,-1 1 0 0 0,1-1 0 0 0,5-9 0 0 0,9-7 0 0 0,-13 15 0 0 0,0-1 0 0 0,-1 0 0 0 0,5-7 0 0 0,5-7 0 0 0,5-8 0 0 0,-13 18 0 0 0,1 0 0 0 0,12-14 0 0 0,-7 12 16 0 0,-1-1 0 0 0,-1 0 0 0 0,11-17 0 0 0,-14 20-16 0 0,0 1 0 0 0,1 0 0 0 0,0 0 0 0 0,0 1 0 0 0,1 0 0 0 0,12-9 0 0 0,-8 3 0 0 0,-11 12 0 0 0,0 0 0 0 0,0-1 0 0 0,0 1 0 0 0,1 0 0 0 0,-1 0 0 0 0,0 1 0 0 0,3-3 0 0 0,35-20 0 0 0,-40 24 0 0 0,1-1 0 0 0,-1 1 0 0 0,1-1 0 0 0,-1 1 0 0 0,1 0 0 0 0,-1-1 0 0 0,1 1 0 0 0,0 0 0 0 0,-1-1 0 0 0,1 1 0 0 0,0 0 0 0 0,-1 0 0 0 0,1 0 0 0 0,0 0 0 0 0,-1 0 0 0 0,2 0 0 0 0,23-4 0 0 0,-23 2 0 0 0,-1 2 0 0 0,-1 0 0 0 0,1 0 0 0 0,0-1 0 0 0,0 1 0 0 0,-1 0 0 0 0,1 0 0 0 0,0 0 0 0 0,0 0 0 0 0,-1 0 0 0 0,1 0 0 0 0,0 0 0 0 0,0 0 0 0 0,-1 0 0 0 0,1 0 0 0 0,0 0 0 0 0,0 1 0 0 0,-1-1 0 0 0,1 0 0 0 0,0 0 0 0 0,-1 1 0 0 0,2 0 0 0 0,1 0 0 0 0,0 0 0 0 0,0 0 0 0 0,-1 0 0 0 0,1 1 0 0 0,0-1 0 0 0,3 4 0 0 0,-1-2 0 0 0,7 7 0 0 0,23 36 0 0 0,-2-3 0 0 0,-32-41 0 0 0,1-1 0 0 0,-1 1 0 0 0,1 0 0 0 0,-1 0 0 0 0,0 0 0 0 0,0 0 0 0 0,1 1 0 0 0,-1-1 0 0 0,-1 0 0 0 0,1 0 0 0 0,0 1 0 0 0,-1-1 0 0 0,1 0 0 0 0,0 4 0 0 0,-1-3 0 0 0,1 0 0 0 0,0 0 0 0 0,-1 0 0 0 0,1 0 0 0 0,1-1 0 0 0,-1 1 0 0 0,0 0 0 0 0,1 0 0 0 0,0-1 0 0 0,3 5 0 0 0,-3-4 0 0 0,0 0 0 0 0,1 1 0 0 0,-1-1 0 0 0,0 1 0 0 0,-1 0 0 0 0,3 7 0 0 0,-4-10 0 0 0,1 0 0 0 0,-1 0 0 0 0,0 0 0 0 0,0 0 0 0 0,1-1 0 0 0,-1 1 0 0 0,1 0 0 0 0,-1 0 0 0 0,1 0 0 0 0,-1 0 0 0 0,1 0 0 0 0,-1 0 0 0 0,1-1 0 0 0,0 1 0 0 0,0 0 0 0 0,-1 0 0 0 0,2 0 0 0 0,23 25 0 0 0,-22-21-5 0 0,-2-3 0 0 0,0-1 0 0 0,0 1-1 0 0,0-1 1 0 0,0 1 0 0 0,1-1 0 0 0,-1 1-1 0 0,0-1 1 0 0,1 0 0 0 0,-1 0 0 0 0,1 0-1 0 0,-1 0 1 0 0,1 0 0 0 0,0 0 0 0 0,-1 0-1 0 0,3 0 1 0 0,-1 0 2 0 0,-1 0 0 0 0,0 0 0 0 0,1 0 0 0 0,-1 0 0 0 0,0-1 1 0 0,1 1-1 0 0,-1-1 0 0 0,1 1 0 0 0,-1-1 0 0 0,1 0 0 0 0,-1 0 0 0 0,1-1 0 0 0,-1 1 0 0 0,1 0 0 0 0,-1-1 0 0 0,1 1 0 0 0,-1-1 0 0 0,0 0 1 0 0,3-1-1 0 0,4-2-5 0 0,-1-1 0 0 0,-1 0 0 0 0,15-12 0 0 0,3-2 3 0 0,-16 12 16 0 0,0 0 1 0 0,-1 0-1 0 0,0-1 0 0 0,-1-1 0 0 0,7-9 0 0 0,4-4 2 0 0,0-4-15 0 0,-16 21 4 0 0,1 1 0 0 0,0-1 1 0 0,0 0-1 0 0,1 1 0 0 0,5-6 0 0 0,3-1 20 0 0,0 0 0 0 0,15-21-1 0 0,-9 13 6 0 0,37-32 0 0 0,-30 28-21 0 0,27-16-6 0 0,-46 35 0 0 0,1 0-1 0 0,-1 1 1 0 0,12-4-1 0 0,4-2 14 0 0,-19 8-13 0 0,1 0-1 0 0,-1 0 1 0 0,1 0 0 0 0,-1 1-1 0 0,1-1 1 0 0,0 1-1 0 0,-1 0 1 0 0,1 0 0 0 0,0 1-1 0 0,-1-1 1 0 0,1 1 0 0 0,-1 0-1 0 0,6 1 1 0 0,-6-1-1 0 0,-1-1-1 0 0,1 1 1 0 0,0 0 0 0 0,0 1 0 0 0,0-1 0 0 0,-1 0-1 0 0,1 1 1 0 0,-1-1 0 0 0,1 1 0 0 0,-1 0 0 0 0,0 0 0 0 0,1 0-1 0 0,-1 0 1 0 0,0 0 0 0 0,0 1 0 0 0,0-1 0 0 0,1 3-1 0 0,-1 0 2 0 0,1 0 0 0 0,0 0 0 0 0,1 0 0 0 0,4 6 0 0 0,-4-7 0 0 0,-1 1 0 0 0,0-1 0 0 0,0 1 0 0 0,0 0 0 0 0,-1-1 0 0 0,1 1 0 0 0,1 7 0 0 0,0-2 0 0 0,0 1 0 0 0,10 17 0 0 0,-8-19 0 0 0,-2 1 0 0 0,1 0 0 0 0,4 14 0 0 0,-7-18 0 0 0,0 1 0 0 0,1 0 0 0 0,4 6 0 0 0,-4-8 0 0 0,0 1 0 0 0,-1-1 0 0 0,0 1 0 0 0,0-1 0 0 0,2 8 0 0 0,-2 1 0 0 0,-1-10 0 0 0,-1 1 0 0 0,1 0 0 0 0,0-1 0 0 0,1 1 0 0 0,-1-1 0 0 0,1 1 0 0 0,0-1 0 0 0,0 0 0 0 0,0 0 0 0 0,4 5 0 0 0,11 16 0 0 0,-13-19 0 0 0,-1-1 0 0 0,1 0 0 0 0,0 0 0 0 0,0 0 0 0 0,0 0 0 0 0,1 0 0 0 0,0-1 0 0 0,0 0 0 0 0,0 0 0 0 0,11 6 0 0 0,-12-8 0 0 0,1 0 0 0 0,0-1 0 0 0,0 1 0 0 0,1-1 0 0 0,-1 0 0 0 0,0 0 0 0 0,0-1 0 0 0,1 1 0 0 0,-1-1 0 0 0,0-1 0 0 0,0 1 0 0 0,7-2 0 0 0,7-2 0 0 0,36-12 0 0 0,-36 10 0 0 0,23-13 0 0 0,-16 6 0 0 0,15-4 0 0 0,102-37 0 0 0,-125 49 0 0 0,0 1 0 0 0,30-1 0 0 0,9-3 0 0 0,-46 7 0 0 0,-1 0 0 0 0,1 0 0 0 0,0 1 0 0 0,-1 0 0 0 0,19 3 0 0 0,-21-2 0 0 0,-1 1 0 0 0,1 0 0 0 0,-1 0 0 0 0,0 0 0 0 0,0 1 0 0 0,0 0 0 0 0,0 1 0 0 0,11 7 0 0 0,6 2 0 0 0,-21-12 0 0 0,-1 0 0 0 0,1 0 0 0 0,-1 0 0 0 0,1 0 0 0 0,-1 1 0 0 0,0-1 0 0 0,0 1 0 0 0,0-1 0 0 0,0 1 0 0 0,0 0 0 0 0,0 0 0 0 0,2 3 0 0 0,3 5 0 0 0,1-1 0 0 0,-1 0 0 0 0,2-1 0 0 0,11 11 0 0 0,-18-17 0 0 0,3 2 0 0 0,-1 1 0 0 0,-1-1 0 0 0,1 1 0 0 0,0 0 0 0 0,3 8 0 0 0,12 15 0 0 0,-6-14 0 0 0,-9-11 0 0 0,-1 0 0 0 0,0 1 0 0 0,1 0 0 0 0,-1 0 0 0 0,-1 0 0 0 0,1 0 0 0 0,2 5 0 0 0,-1 9 0 0 0,-3-16 0 0 0,-1 1 0 0 0,1 0 0 0 0,-1-1 0 0 0,1 1 0 0 0,0 0 0 0 0,0-1 0 0 0,0 1 0 0 0,2 3 0 0 0,27 34 0 0 0,-28-36 0 0 0,0 0 0 0 0,0 0 0 0 0,1-1 0 0 0,-1 1 0 0 0,1-1 0 0 0,0 1 0 0 0,0-1 0 0 0,1 0 0 0 0,-1 0 0 0 0,0-1 0 0 0,1 1 0 0 0,0-1 0 0 0,0 0 0 0 0,-1 0 0 0 0,6 2 0 0 0,9 9 0 0 0,-14-10 0 0 0,-1-1 0 0 0,1 0 0 0 0,0 0 0 0 0,0 0 0 0 0,0 0 0 0 0,1 0 0 0 0,-1-1 0 0 0,0 0 0 0 0,1 0 0 0 0,-1 0 0 0 0,1-1 0 0 0,-1 1 0 0 0,1-1 0 0 0,-1 0 0 0 0,1 0 0 0 0,-1-1 0 0 0,1 1 0 0 0,-1-1 0 0 0,0 0 0 0 0,5-2 0 0 0,3 0 0 0 0,-1-1 0 0 0,1 0 0 0 0,-1-1 0 0 0,0 0 0 0 0,-1-1 0 0 0,13-8 0 0 0,98-62 0 0 0,-78 40 20 0 0,-2 2 14 0 0,-18 18-20 0 0,94-64 46 0 0,-77 56 7 0 0,0 2 0 0 0,54-22-1 0 0,-79 39-66 0 0,-1 1 0 0 0,1 0 0 0 0,0 0 0 0 0,0 2 0 0 0,28-2 0 0 0,-30 4 6 0 0,-1 1-1 0 0,0 0 0 0 0,0 1 1 0 0,0 1-1 0 0,0 0 0 0 0,0 0 1 0 0,0 1-1 0 0,-1 1 0 0 0,0 0 1 0 0,0 0-1 0 0,18 13 0 0 0,-20-11-5 0 0,0 2 0 0 0,-1-1 0 0 0,13 19 0 0 0,-11-16 0 0 0,-1 3 0 0 0,12 20 0 0 0,-3-5 0 0 0,-2 1-2 0 0,-14-24 5 0 0,1-1 0 0 0,0 1 1 0 0,5 8-1 0 0,8 8 45 0 0,-13-16-47 0 0,1 0 0 0 0,-1-1 0 0 0,2 1 0 0 0,-1-1 0 0 0,7 6-1 0 0,-1-1 0 0 0,-8-8 0 0 0,0 0 0 0 0,0 0 0 0 0,0 0 0 0 0,0 0 0 0 0,0-1 0 0 0,0 1 0 0 0,1 0 0 0 0,3 1 0 0 0,-1-1-1 0 0,1-1 0 0 0,-1 1-1 0 0,1-1 1 0 0,0 0 0 0 0,-1 0-1 0 0,1-1 1 0 0,0 0 0 0 0,0 0-1 0 0,7-1 1 0 0,-4 0-36 0 0,1-1 0 0 0,0-1 1 0 0,-1 0-1 0 0,17-7 0 0 0,-2-3 110 0 0,-1-1 0 0 0,-1-1 0 0 0,23-19-1 0 0,-38 28-94 0 0,9-6 22 0 0,-6 3 0 0 0,1 1 0 0 0,16-9 0 0 0,17-10-1 0 0,7-4 16 0 0,-3 4 83 0 0,-39 21-92 0 0,0 0-1 0 0,0 1 0 0 0,1 0 1 0 0,0 1-1 0 0,0 0 0 0 0,0 0 1 0 0,0 1-1 0 0,14-2 0 0 0,-12 3 6 0 0,-1 2 0 0 0,20 0-1 0 0,-27 1-7 0 0,1-1 0 0 0,-1 1 0 0 0,0 0 0 0 0,0 1 0 0 0,0-1 0 0 0,0 1 0 0 0,-1-1 0 0 0,1 1 0 0 0,0 0-1 0 0,5 4 1 0 0,57 49 61 0 0,-57-46-57 0 0,0 1 0 0 0,-1 0 1 0 0,0 0-1 0 0,7 12 0 0 0,-8-10 2 0 0,2 0 1 0 0,15 18-1 0 0,-15-23-9 0 0,-6-3 0 0 0,1-1 0 0 0,0 1 0 0 0,-1 0 0 0 0,4 5 0 0 0,-5-6 0 0 0,0 0 0 0 0,0 0 0 0 0,0-1 0 0 0,0 1 0 0 0,0 0 0 0 0,1-1 0 0 0,0 1 0 0 0,-1-1 0 0 0,1 0 0 0 0,0 0 0 0 0,0 0 0 0 0,0-1 0 0 0,0 1 0 0 0,5 1 0 0 0,13 2 0 0 0,-9-3 0 0 0,-1-1 0 0 0,0-1 0 0 0,1 0 0 0 0,-1 0 0 0 0,0-1 0 0 0,0-1 0 0 0,1 0 0 0 0,-1 0 0 0 0,0-1 0 0 0,-1 0 0 0 0,1-1 0 0 0,0-1 0 0 0,-1 1 0 0 0,18-12 0 0 0,16-10 0 0 0,-25 16 0 0 0,23-17 0 0 0,181-113 0 0 0,-190 122 0 0 0,44-17 0 0 0,-58 29 15 0 0,0 1-1 0 0,28-4 1 0 0,-33 6-5 0 0,-6 2-9 0 0,0 0 1 0 0,0 1-1 0 0,-1 0 1 0 0,1 0-1 0 0,0 0 1 0 0,0 1-1 0 0,0 1 1 0 0,9 2-1 0 0,-4 0-2 0 0,0 0 1 0 0,-1 1-1 0 0,24 14 0 0 0,-20-8 1 0 0,-1 1 0 0 0,-1 0 0 0 0,1 1 0 0 0,-2 1 0 0 0,0 0 0 0 0,12 18 0 0 0,3 7-11 0 0,-18-23-3 0 0,1-1 0 0 0,15 16 0 0 0,-11-16 3 0 0,-11-10 11 0 0,0-1 0 0 0,0 0 0 0 0,0 0 0 0 0,1 0 0 0 0,-1 0 0 0 0,1-1 0 0 0,10 6 0 0 0,-9-6 0 0 0,-1 0 0 0 0,1-1 0 0 0,-1 0 0 0 0,1 0 0 0 0,0 0 0 0 0,0 0 0 0 0,0-1 0 0 0,0 0 0 0 0,0-1 0 0 0,1 1 0 0 0,-1-1 0 0 0,0 0 0 0 0,0-1 0 0 0,7 0 0 0 0,2-3 0 0 0,0 0 0 0 0,0-1 0 0 0,-1-1 0 0 0,0 0 0 0 0,24-14 0 0 0,-6 2 0 0 0,-18 10 0 0 0,25-19 0 0 0,6-6 0 0 0,69-45 0 0 0,-56 35 0 0 0,-56 42 0 0 0,21-15 0 0 0,29-15 0 0 0,-20 13 0 0 0,-20 10 0 0 0,0 1 0 0 0,24-8 0 0 0,-24 10 0 0 0,0 2 0 0 0,0 0 0 0 0,1 0 0 0 0,-1 2 0 0 0,20-2 0 0 0,-26 3 0 0 0,-1 0 0 0 0,1 1 0 0 0,-1 0 0 0 0,0 0 0 0 0,1 0 0 0 0,-1 0 0 0 0,0 1 0 0 0,0 0 0 0 0,0 0 0 0 0,0 0 0 0 0,0 1 0 0 0,0-1 0 0 0,-1 1 0 0 0,1 0 0 0 0,5 6 0 0 0,-5-5 0 0 0,1 1 0 0 0,-1 1 0 0 0,1 0 0 0 0,-1 0 0 0 0,0 0 0 0 0,6 9 0 0 0,30 51 0 0 0,-39-64 0 0 0,-1 1 0 0 0,1 0 0 0 0,-1 0 0 0 0,0 0 0 0 0,0 0 0 0 0,0 0 0 0 0,0 0 0 0 0,0 0 0 0 0,0 0 0 0 0,-1 0 0 0 0,0 0 0 0 0,0 0 0 0 0,0 0 0 0 0,0 4 0 0 0,0-4 0 0 0,1 0 0 0 0,-1 0 0 0 0,1 0 0 0 0,0 0 0 0 0,0 0 0 0 0,0 0-1 0 0,0 0 1 0 0,0 0 0 0 0,1 0 0 0 0,-1-1 0 0 0,1 1 0 0 0,0-1 0 0 0,3 4 0 0 0,8 16 12 0 0,-9-14-4 0 0,-3-4-4 0 0,1 0-1 0 0,0 0 1 0 0,0 0 0 0 0,0 0 0 0 0,0 0 0 0 0,1-1-1 0 0,-1 1 1 0 0,1-1 0 0 0,0 0 0 0 0,0 1 0 0 0,5 3-1 0 0,10 7-3 0 0,-16-11 0 0 0,1 0 0 0 0,0-1 0 0 0,0 0 0 0 0,0 1 0 0 0,1-1 0 0 0,4 2 0 0 0,-1-1 0 0 0,0 0 0 0 0,0 0 0 0 0,0 0 0 0 0,1-1 0 0 0,-1 0 0 0 0,1-1 0 0 0,-1 0 0 0 0,1 0 0 0 0,0 0 0 0 0,-1-1 0 0 0,1 0 0 0 0,0-1 0 0 0,0 0 0 0 0,-1 0 0 0 0,1 0 0 0 0,8-4 0 0 0,10-3 0 0 0,-20 7 0 0 0,0-1 0 0 0,0 0 0 0 0,0-1 0 0 0,-1 1 0 0 0,7-4 0 0 0,121-87 0 0 0,-132 92 0 0 0,36-26 22 0 0,2 1-1 0 0,48-24 0 0 0,-74 44-21 0 0,0 1 0 0 0,1 0 0 0 0,-1 1 0 0 0,1 0 0 0 0,0 1 0 0 0,0 1 0 0 0,17-1 0 0 0,-23 2 0 0 0,0 1 0 0 0,1 1 0 0 0,-1-1 0 0 0,0 1 0 0 0,0 1 0 0 0,0-1 0 0 0,0 2 0 0 0,-1-1 0 0 0,1 1 0 0 0,0 0 0 0 0,-1 0 0 0 0,0 1 0 0 0,0 0 0 0 0,9 6 0 0 0,-1 2 11 0 0,-8-7 5 0 0,-1 0 0 0 0,1 0 0 0 0,-1 1 0 0 0,0 0 0 0 0,0 0 0 0 0,0 0 0 0 0,6 12 0 0 0,8 13-3 0 0,-12-20-15 0 0,-1 0-1 0 0,-1 1 0 0 0,1 0 1 0 0,5 17-1 0 0,33 79-60 0 0,-34-84 59 0 0,-9-19 4 0 0,0 0 0 0 0,0 0 0 0 0,1 0 0 0 0,0-1 0 0 0,0 1 0 0 0,0-1 0 0 0,0 0 0 0 0,1 0 0 0 0,0 0 0 0 0,0 0 0 0 0,0-1 0 0 0,0 1 0 0 0,0-1 0 0 0,1 0 0 0 0,-1 0 0 0 0,1-1 0 0 0,0 1 0 0 0,0-1 0 0 0,0 0 0 0 0,0-1 0 0 0,0 1 0 0 0,1-1 0 0 0,-1 0 0 0 0,9 1 0 0 0,-4-3 14 0 0,-1 1 0 0 0,1-1-1 0 0,0-1 1 0 0,-1 0-1 0 0,1 0 1 0 0,-1-1 0 0 0,1 0-1 0 0,-1 0 1 0 0,15-9-1 0 0,12-10-35 0 0,0-1 0 0 0,-2-1-1 0 0,46-43 1 0 0,-25 24 100 0 0,9-8-149 0 0,-35 27 91 0 0,55-33 0 0 0,-67 47-11 0 0,1 1 0 0 0,1 1 1 0 0,-1 1-1 0 0,1 0 0 0 0,1 1 1 0 0,-1 1-1 0 0,32-4 0 0 0,-44 9-9 0 0,-1-1 0 0 0,1 1 0 0 0,-1 1 0 0 0,1-1-1 0 0,-1 1 1 0 0,1 0 0 0 0,-1 1 0 0 0,1-1 0 0 0,-1 1 0 0 0,0 0-1 0 0,0 1 1 0 0,0 0 0 0 0,0 0 0 0 0,-1 0 0 0 0,1 1-1 0 0,-1-1 1 0 0,7 6 0 0 0,1 3 3 0 0,0 1 0 0 0,-1 0-1 0 0,0 0 1 0 0,-1 2 0 0 0,10 15 0 0 0,-9-9 4 0 0,-1-1 0 0 0,-2 2 0 0 0,8 21 0 0 0,-7-16 1 0 0,18 34 0 0 0,-24-53-7 0 0,1 0 0 0 0,0-1-1 0 0,1 1 1 0 0,0-1 0 0 0,0 0-1 0 0,0 0 1 0 0,1-1 0 0 0,9 7-1 0 0,-7-6 4 0 0,1 0-1 0 0,0-1 1 0 0,0 0-1 0 0,14 5 1 0 0,-20-9-4 0 0,1-1 0 0 0,-1 0 0 0 0,1 0 0 0 0,0 0 0 0 0,-1 0 0 0 0,1-1 0 0 0,0 0 0 0 0,-1 0 1 0 0,1 0-1 0 0,0 0 0 0 0,-1-1 0 0 0,1 0 0 0 0,8-2 0 0 0,6-3-12 0 0,0 0-1 0 0,0-2 1 0 0,-1 0-1 0 0,0-1 1 0 0,21-14-1 0 0,-2-1 13 0 0,39-30 0 0 0,-53 36 0 0 0,1 2 0 0 0,1 0 0 0 0,0 1 0 0 0,28-11 0 0 0,-5 2 0 0 0,21-8 0 0 0,-61 29 0 0 0,1 0 0 0 0,0 1 0 0 0,0 0 0 0 0,1 1 0 0 0,-1-1 0 0 0,11 1 0 0 0,-12 1 6 0 0,0 0-1 0 0,0 1 0 0 0,-1 0 1 0 0,1 0-1 0 0,14 5 0 0 0,-17-4-2 0 0,-1 0 0 0 0,1 0 0 0 0,-1 0 0 0 0,0 1 0 0 0,0-1 0 0 0,0 1 0 0 0,0 0 0 0 0,0 1 0 0 0,-1-1-1 0 0,6 7 1 0 0,5 7-3 0 0,-5-7 0 0 0,0 0 0 0 0,-1 1 0 0 0,10 18 0 0 0,-2 0 13 0 0,-8-16 0 0 0,-1 0 0 0 0,-1 0 0 0 0,8 24-1 0 0,-11-29-12 0 0,0 0 0 0 0,1 0 0 0 0,8 14 0 0 0,1 3 0 0 0,-10-20 0 0 0,-1 1 0 0 0,1-1 0 0 0,0 0 0 0 0,1 0 0 0 0,-1 0 0 0 0,1-1 0 0 0,0 1 0 0 0,0-1 0 0 0,0 0 0 0 0,1 0 0 0 0,8 6 0 0 0,-10-9 0 0 0,1 1 0 0 0,-1 0 0 0 0,0-1 0 0 0,1 0 0 0 0,-1 0 0 0 0,1 0 0 0 0,0 0 0 0 0,-1-1 0 0 0,1 1 0 0 0,0-1 0 0 0,-1 0 0 0 0,1 0 0 0 0,0 0 0 0 0,-1 0 0 0 0,1-1 0 0 0,-1 0 0 0 0,1 1 0 0 0,0-1 0 0 0,6-3 0 0 0,12-5 0 0 0,-12 6 0 0 0,-1 0 0 0 0,1-2 0 0 0,14-7 0 0 0,5-8 0 0 0,-1-1 0 0 0,44-44 0 0 0,-20 20 0 0 0,4-5 0 0 0,-36 31 3 0 0,0 2-1 0 0,1 0 0 0 0,0 1 0 0 0,39-22 0 0 0,-48 31 27 0 0,-5 2-25 0 0,-1 1-1 0 0,1 1 1 0 0,-1-1-1 0 0,1 1 1 0 0,0 1-1 0 0,14-4 0 0 0,-18 5-2 0 0,10-1 15 0 0,23-1 1 0 0,-32 3-14 0 0,0 0 0 0 0,1 0 0 0 0,-1 1 0 0 0,0 0 0 0 0,0 0 0 0 0,0 0 0 0 0,0 0 0 0 0,0 1 0 0 0,7 2 0 0 0,-3 1-3 0 0,7 3 0 0 0,26 20 0 0 0,-31-21-59 0 0,0 0 1 0 0,1-1-1 0 0,0 0 0 0 0,0-1 0 0 0,17 7 0 0 0,9-3-5255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7:12:34.884"/>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1 191,'6'0,"-1"-1,1 0,-1 0,7-3,13-1,-6 2,143-13,-146 15,1 1,0-1,0 0,0-2,29-7,-25 3,-1-1,0-2,0 0,24-16,-31 18,1 1,1 0,0 1,25-7,-17 7,22-11,-38 13,0 1,1 0,-1 1,13-3,-18 4,0 1,1 0,-1 0,0 0,0 0,0 0,1 0,-1 1,0-1,0 1,0 0,0-1,0 1,0 0,0 0,0 0,0 1,0-1,-1 0,4 4,6 7,-2 0,10 16,13 16,-23-33,1 1,1-1,0-1,24 18,-28-22,1-1,11 13,-15-14,0 0,1 0,-1 0,1-1,0 1,0-1,0 0,0-1,11 5,8-2,1-1,-1-1,1-1,40-2,98-17,-108 10,-50 7,-1 0,0 0,0 0,1 0,-1 1,0 0,0 0,0 0,0 0,0 1,0 0,0-1,0 1,0 1,-1-1,1 0,-1 1,0 0,0 0,4 4,5 8,-1 0,0 0,12 25,-5-9,-15-27,0 0,-1 0,1 0,1 0,-1-1,0 1,1-1,0 0,0 0,0 0,0 0,0-1,0 0,1 0,-1 0,1 0,0-1,-1 1,1-1,0-1,0 1,0-1,0 1,-1-1,7-1,13 0,-1-2,1 0,-1-1,1-2,24-9,-14 3,-1-2,54-33,-50 27,65-25,6-2,-102 44,-1 0,0 0,1 0,0 1,0 0,11-3,-16 5,1 0,-1 0,1 0,-1 0,1 0,-1 0,1 0,-1 1,1-1,-1 1,1-1,-1 1,0-1,1 1,-1 0,0 0,0 0,1-1,-1 1,0 0,0 1,0-1,0 0,0 0,0 0,0 1,-1-1,2 3,24 48,27 78,-51-125,0 0,0 0,0 0,0 0,1-1,0 1,5 7,-5-10,-1-1,0 1,0 0,1-1,-1 1,1-1,-1 0,1 1,0-1,-1-1,1 1,0 0,0-1,-1 1,6-1,61 1,0-4,100-16,-113 12,230-38,-72 10,-93 11,-76 14,1 1,58-2,-102 11,1 0,-1 0,1 0,-1 0,1 1,-1-1,1 1,-1 0,1 0,-1 0,0 0,1 0,-1 0,2 3,2 0,-1 1,0 1,8 9,-10-12,3 6,-1-1,0 1,0 0,-1 0,0 1,0-1,2 12,-2-7,1 0,9 17,-13-29,0-1,0 1,0-1,0 1,1-1,-1 0,0 1,1-1,0 0,-1 0,1 0,-1 0,1-1,0 1,0 0,0-1,-1 1,4 0,4 0,-1 0,17-1,-17 0,20-1,0-2,-1-1,33-9,-30 6,40-10,-2-3,115-50,-101 36,33-16,-55 25,93-26,-150 50,1-1,0 1,0 0,1 0,-1 1,0-1,0 1,1 0,-1 0,0 0,7 2,-8-1,0 0,0 0,0 0,0 1,-1-1,1 1,0 0,-1 0,1 0,-1 0,0 0,1 0,-1 1,2 3,117 178,-115-175,0 0,0-1,1 1,0-1,0-1,1 0,8 7,-10-10,-1 0,1-1,0 0,0 0,0-1,0 0,0 0,0 0,1 0,-1-1,1 0,10 0,28-4,78-12,-53 4,364-52,-288 42,158-28,-248 38,0 2,90-3,-126 12,-12-1,1 1,0 0,0 1,10 2,-16-3,-1 1,0-1,0 1,0 0,1 0,-1 0,0 0,-1 1,1-1,0 0,0 1,0-1,-1 1,1 0,-1 0,1-1,-1 1,0 0,0 0,2 4,-1 0,0-1,1 0,-1 0,1 0,0 0,7 8,-8-11,0 0,1 0,-1-1,1 1,0 0,0-1,-1 0,1 1,0-1,0-1,0 1,0 0,0-1,5 1,25 1,0-2,1-1,36-7,-24 3,473-75,-322 32,103-18,-294 65,4 0,1-1,-1 1,21 2,-28-1,1 1,-1-1,0 1,0 0,0 0,0 0,0 1,0-1,0 1,-1-1,1 1,0 0,-1 0,1 0,-1 1,4 4,11 17,-1 2,-1 0,18 46,-26-59,-6-10,0-1,1 1,0-1,-1 1,1-1,0 0,0 0,0 0,1 0,-1 0,0 0,1-1,-1 1,1-1,0 1,-1-1,1 0,0 0,0 0,-1-1,6 1,5 1,1-2,0 1,20-4,-17 2,381-49,-299 34,77-14,42-6,-149 28,82 0,-122 8,-4-1,1 2,0 0,37 8,-57-8,1 1,-1 0,1 0,-1 0,0 1,1 0,-2 1,1-1,0 1,-1 0,1 0,-1 1,0 0,-1 0,1 0,-1 0,0 1,4 6,1 7,-1 1,0 1,6 28,-9-30,-3-11,0 0,1-1,0 0,4 8,-6-13,0 0,1 0,-1 0,0-1,1 1,0 0,-1-1,1 1,0-1,0 0,-1 1,1-1,0 0,0 0,1 0,-1 0,0-1,0 1,3 0,6 0,0-1,0 1,-1-2,1 0,0 0,17-5,64-23,-74 22,488-192,-447 175,0 3,101-21,-113 33,-1 3,1 1,85 4,-104 2,-1 2,33 7,-51-8,0 0,0 1,0 0,0 0,-1 1,1 1,-1-1,0 1,0 1,7 6,-13-10,0 0,0 1,0-1,-1 1,1-1,-1 1,1 0,-1-1,0 1,0 0,1 5,2 36,-2-12,1-10,-3-16,1 1,0-1,0 1,0-1,1 1,4 8,-5-14,0 1,0 0,0-1,0 1,1-1,-1 1,0-1,1 0,-1 1,1-1,0 0,-1 0,1 0,0 0,0 0,0-1,0 1,-1-1,1 1,0-1,0 1,0-1,0 0,0 0,0 0,3-1,10 0,-1-2,1 1,0-2,26-10,-12 4,69-20,1 5,1 4,171-14,-262 34,0 1,1 0,-1 0,16 4,-22-4,0 1,0 0,0 0,0 1,0-1,0 1,0-1,0 1,-1 0,1 0,-1 0,1 0,-1 1,0-1,0 0,3 6,3 6,-1 0,-1 0,7 25,-7-22,0 0,11 20,-15-31,2-1,-1 0,1 0,-1 0,1-1,1 1,-1-1,1 0,-1 0,11 5,-11-7,1 1,0-1,0-1,1 1,-1-1,0 0,0 0,1 0,8-1,5 0,26-5,-35 4,28-6,0-1,66-23,69-40,-18 8,-112 47,156-54,-138 52,83-15,-50 23,186 3,-278 7,7 0,0 0,-1 1,17 3,-22-3,-1 0,1 0,-1 0,1 0,-1 0,0 0,1 1,-1-1,0 1,0 0,0-1,0 1,-1 0,1 0,0 0,-1 1,2 2,11 23,16 52,-30-78,6 16,-5-12,1 0,-1-1,2 1,-1-1,4 6,-5-9,1 0,-1 0,1-1,-1 1,1-1,0 1,0-1,0 1,0-1,0 0,0 0,0 0,0 0,0 0,1-1,3 2,3-1,0-1,0 0,1 0,-1-1,0 0,0 0,0-1,0 0,10-4,15-4,40-7,80-30,-110 29,40-12,-72 26,1 1,0 1,0 0,25 0,-24 1,-1 1,0 1,1 0,-1 1,0 0,1 1,-2 1,23 9,-25-8,0 1,0 0,-1 1,1 0,-2 0,1 1,10 13,2 5,20 35,-29-43,-7-9,1-1,0 0,1 0,0-1,10 9,-13-13,0 0,0 0,1 0,-1-1,1 0,-1 0,1 0,0-1,0 1,0-1,-1 0,1 0,6-1,29 1,0-3,0-1,0-2,0-2,-1-1,0-2,47-19,-8-2,-33 12,97-27,-65 31,157-8,80 21,-286 3,-26-1,19 0,-1 0,39 8,-53-7,-1 1,1-1,-1 1,1 1,-1-1,0 1,0-1,0 2,0-1,-1 0,1 1,-1 0,0 0,7 9,1 4,10 23,6 8,-27-46,4 6,0-1,0 0,10 10,-13-15,1 0,-1 0,1 0,0 0,0-1,-1 1,1-1,0 0,0 0,0 0,0 0,0 0,7 0,1-1,1 0,0-1,-1 0,1 0,18-6,57-22,-51 16,207-81,6-2,-169 73,1 3,108-12,57 13,1 19,-239 0,0 0,1 1,-1 0,0 0,10 3,-14-2,0 0,0 0,0 0,0 0,0 0,-1 1,1 0,-1-1,1 2,-1-1,3 5,12 17,-12-15,16 17,-20-24,0-1,0 0,0 0,0-1,1 1,-1 0,1-1,-1 1,1-1,-1 0,1 0,5 2,15-1,-1 0,42-3,-25 0,359-1,-384 3,0 0,16 4,-18-2,-1-1,1-1,0 0,14-1,-8-2,0-1,-1-1,33-11,48-26,-37 14,285-118,-289 119,0-2,-2-3,80-58,-128 84,-1 0,1 0,-1 0,13-5,-18 10,0-1,1 0,-1 1,0-1,1 1,-1 0,0-1,1 1,-1 0,0 0,1 0,-1 0,1 0,-1 0,0 0,1 1,-1-1,1 0,-1 1,0-1,1 1,-1-1,0 1,0 0,0-1,1 1,0 1,16 18,-1 1,-1 1,19 33,26 36,-54-81,1-1,1 0,-1-1,14 10,-16-14,0 0,1 0,-1-1,1 0,-1 0,1-1,0 0,13 2,27 1,0-2,49-4,-42 0,121-6,-131 2,84-20,-97 17,0 1,1 1,0 1,0 2,47 2,-72 2,1 0,0 1,-1 0,0 0,0 0,1 1,-1 0,-1 1,1 0,-1 0,1 0,9 9,4 6,-1 0,20 27,-33-37,17 18,10 13,35 55,-55-75,2 7,2-2,29 36,-41-56,0-1,0 1,1-1,0 0,-1-1,1 1,0-1,0-1,1 1,-1-1,1 0,-1 0,10 1,7 0,0-2,35-1,-32-1,1 0,0-1,1-2,-2 0,1-2,0-1,40-17,-28 6,0-1,-1-2,50-37,130-79,-172 112,2 2,0 2,2 2,0 2,1 2,85-12,-72 16,-29 4,1 2,0 1,48 2,-79 2,1 1,0 0,-1 0,1 0,-1 0,1 1,-1 0,0 0,0 1,8 4,-9-4,-1 0,1 0,-1 0,0 1,0-1,-1 1,1-1,-1 1,1 0,-1 0,-1 0,1 0,0 1,0 3,74 226,-72-226,0 0,0-1,0 1,1-1,0 0,0 0,1-1,-1 1,2-1,-1 0,1-1,11 8,-12-9,1-1,-1 0,1-1,-1 1,1-1,0 0,0-1,-1 0,1 0,0 0,0-1,0 0,0-1,0 1,0-1,8-2,23-9,59-25,-59 21,3-2,55-33,35-33,-53 28,-49 34,0 1,48-26,-67 43,0 0,0 1,0 0,1 0,-1 1,19-1,66 3,-55 1,30-1,61 2,-127-1,0 0,1-1,-1 2,0-1,0 0,0 1,0 0,0 0,0 0,-1 0,1 1,-1 0,1-1,-1 1,0 0,0 1,0-1,-1 0,5 7,2 7,0 0,0 1,6 23,4 6,-16-40,1 0,0 0,0 0,1 0,0-1,0 0,0 0,12 10,-14-14,0 0,0 0,0 0,0-1,0 0,0 0,0 0,0 0,0 0,1 0,-1-1,0 1,1-1,-1 0,0 0,1-1,-1 1,0-1,0 1,1-1,-1 0,0 0,0 0,4-3,84-45,-59 30,1 2,55-21,-76 34,14-6,1 2,0 1,0 1,53-5,10 3,7-1,-73 8,1-1,40-7,28-8,-78 15,-1 1,0 0,0 2,24 2,-34-2,0 0,-1 0,1 0,-1 0,1 1,-1-1,1 1,-1 0,0 0,0 0,0 1,0-1,0 1,0-1,-1 1,1 0,-1 0,0 0,0 1,0-1,0 0,-1 1,3 6,0 5,0 1,-1 0,-1 1,1 21,-1-6,12 67,-14-97,0 0,1 0,0 0,-1 0,1 0,0 0,0 0,0 0,0 0,0 0,1-1,-1 1,0-1,1 1,-1-1,1 1,0-1,-1 0,1 0,0 0,0 0,0 0,0 0,0 0,0-1,0 1,0 0,0-1,0 0,0 0,0 1,0-1,0-1,0 1,0 0,0 0,0-1,0 1,1-1,-2 0,1 1,0-1,3-2,10-5,0 0,-1-1,0 0,-1-2,0 1,0-2,-1 1,-1-2,14-17,41-55,-60 75,-4 7,0-1,0 0,1 0,-1 1,1-1,0 1,0 0,0 0,0 0,1 0,-1 0,1 1,-1 0,1 0,7-3,-3 3,0-1,0 1,0-2,0 1,-1-1,1 0,-1-1,0 1,12-12,-14 11,0 0,0 0,1 1,-1 0,1 0,0 0,0 1,0 0,0 0,1 0,8-2,2 0,1 1,0 1,0 0,32 0,-30 2,0 2,-1 0,1 1,-1 1,1 0,-1 2,21 8,77 25,-114-38,-1 1,0 0,1 0,-1 1,0-1,0 0,1 1,-1 0,0-1,0 1,-1 0,1 0,0 0,-1 0,1 0,-1 0,0 1,1-1,-1 0,0 1,-1-1,1 1,0-1,-1 1,1 0,-1-1,0 1,0-1,0 1,0 0,0-1,-1 5,-2 6,-1-1,0 1,-1-1,0 0,-9 13,7-10,0-1,0 0,1 1,0 0,1 0,1 0,0 0,2 1,-3 22,5-31,0 0,0-1,1 1,1 11,-1-15,0 0,1 0,-1 0,0 0,1-1,0 1,0 0,-1-1,2 1,-1-1,4 5,39 31,-23-21,-2 1,32 36,-46-48,-1 1,-1 0,1 0,-1 1,0-1,-1 1,0 0,0 0,0 0,-1 0,-1 1,1-1,-1 11,0-14,-1 11,-1 22,0-32,0-1,0 1,-1-1,1 0,-1 0,0 1,0-1,-4 4,-51 75,31-48,-22 41,18-26,21-37,-1 1,2 1,0 0,1 0,1 1,-7 25,10-24,-3 13,1 1,0 36,5-56,0 0,0-1,3 15,-2-22,0 1,0-1,0 0,1 0,-1-1,1 1,0 0,0 0,5 6,18 18,-11-12,0 1,15 25,-25-37,-1 1,-1 0,1 0,-1 0,0 0,0 0,0 0,-1 1,0-1,-1 1,1-1,-1 9,-1-8,0 1,-1-1,0 1,0-1,0 0,-1 0,0 0,-7 11,-2 0,-24 28,-1 0,28-34,-21 30,-31 59,53-86,1 1,0 0,2 0,0 0,0 1,2-1,-4 34,7-34,0-1,0 0,4 18,-3-25,1 0,1 0,-1-1,1 1,0-1,1 1,7 11,1-4,0-1,0 0,2-1,0 0,0-1,1 0,32 18,-38-24,-1 0,0 0,0 1,-1-1,0 2,0-1,-1 1,0 0,0 1,0-1,-1 1,-1 0,6 14,-4-4,-1-1,-1 1,-1 0,-1 0,0 0,-1 24,-4 11,-12 66,5-48,2 7,-12 76,14-105,2 1,4 71,0-68,1-40,0 0,0 0,2 0,-1 0,2-1,0 1,0-1,2 0,-1 0,2 0,0-1,0 0,1 0,12 14,-16-22,0 1,-1 1,0-1,0 0,0 1,-1-1,0 1,0 0,2 8,-2 0,-1 0,0 0,-1 14,-1-13,-1-1,0 0,-1 1,0-1,-1 0,-8 18,-41 76,11-29,7 3,-26 89,55-154,1 0,1 0,0 1,2-1,-2 22,4-29,0 0,0 0,1 0,0 0,1 0,0-1,1 1,0 0,0-1,1 0,0 0,1 0,6 9,7 5,0 0,2-1,35 29,-49-46,-1 0,0 0,0 0,0 1,-1 0,1 0,-2 0,1 0,0 1,-1-1,-1 1,1 0,-1 0,0 0,0 0,-1 0,0 0,0 1,-1-1,0 10,0-11,-1-1,1 1,-1 0,0-1,0 1,0-1,-1 1,0-1,0 0,0 0,-1 0,0 0,-3 6,-68 91,-53 82,110-155,2 0,0 1,2 0,-15 56,20-59,3-9,1-1,-3 27,6-39,1 0,0 0,0 0,1 0,-1 0,1 0,0 0,0 0,1 0,0-1,-1 1,2 0,3 6,2-1,1 1,0-1,1-1,0 0,1 0,0-1,15 9,-12-8,0 1,0 0,23 24,-33-29,7 6,-1 2,12 18,-19-26,0 0,0 0,-1 1,0-1,0 1,-1-1,0 1,0 0,1 11,-1-1,-2 38,1-49,-1-1,1 1,-1-1,0 0,-1 1,1-1,-1 0,0 0,-4 7,-24 35,-28 37,49-71,0 1,1-1,1 2,0-1,0 1,2 0,0 0,0 1,-4 28,5-12,1 0,2-1,5 61,-3-86,-1 0,1-1,1 1,-1 0,1 0,0-1,0 1,0-1,1 0,4 8,4 0,23 23,4 4,6 7,-28-29,31 37,-43-49,-1 1,1 0,-1 0,0 0,0 1,-1-1,1 1,-1-1,-1 1,0 0,1 9,-1-4,-1 0,0 0,-1 1,-3 13,2-20,1 0,-1 0,-1-1,1 1,-1-1,0 0,0 1,0-1,-1 0,-7 7,-19 18,14-15,0 1,2 0,-1 2,-21 34,22-27,9-18,0 1,1 0,-6 15,9-20,0 0,0 0,1 0,-1 0,1 0,0 0,0 0,0 0,1 0,-1 0,1 0,-1 0,1 0,0 0,2 3,1 3,1 0,0-1,12 14,-12-16,0 0,0 1,-1-1,0 1,0 0,5 14,-4 12,-5-27,1 1,0-1,3 9,-4-13,2 0,-1 0,0-1,0 1,0-1,1 1,-1-1,1 0,-1 1,1-1,0 0,-1 0,1 0,0 0,0 0,2 0,15 10,-15-8,-1 1,-1-1,1 1,0 0,-1 0,0 0,0 0,0 0,0 0,0 0,-1 1,0-1,0 1,0-1,-1 1,1-1,-1 6,0-4,-1 0,1 0,-1-1,0 1,0 0,-1-1,1 1,-1-1,-1 0,1 0,-1 1,0-1,-4 5,-9 10,1 1,0 1,-16 33,30-54,1 0,0 1,-1-1,1 0,-1 1,1-1,0 0,0 1,0-1,0 0,0 1,0-1,0 0,1 1,-1-1,0 0,1 1,-1-1,1 0,-1 0,1 1,0-1,-1 0,1 0,0 0,0 0,0 0,0 0,1 1,3 2,1 0,-1 0,1 0,10 4,-7-3,4 1,-1 1,0 0,-1 1,0 1,16 14,-14-10,1-1,23 16,15 11,-21-9,17 14,-45-42,3 3,1 0,-1 0,-1 1,1 0,6 8,-12-12,1-1,0 0,0 1,0-1,-1 1,1 0,-1-1,1 1,-1 0,1-1,-1 1,0 0,0-1,0 1,0 0,0-1,0 1,-1 0,1-1,0 1,-1 0,0-1,1 1,-1-1,0 1,0-1,1 1,-1-1,0 0,-1 1,0 0,-5 4,0 0,0 0,0-1,-1-1,1 1,-1-1,0 0,-16 4,2 1,-41 17,1 3,-68 44,122-68,0 0,1 1,0 0,0 0,1 1,-9 10,12-12,0-1,0 0,1 1,0 0,0-1,0 1,1 0,-1 0,1 0,0 0,1 0,-1 0,1 7,1-4,0 1,0-1,1 1,0-1,1 0,0 0,0 0,5 8,6 10,19 23,-22-32,30 38,-25-35,-1 0,16 29,-19-26,-1 1,-1 1,0-1,-2 1,-1 1,-2 0,0 0,-1 0,0 44,-4-49,0 0,-2 0,0 0,-1-1,-12 39,0-18,-33 60,-31 35,40-71,-52 118,80-157,2 1,0 0,-4 33,11-53,1 0,0 0,1 0,0 0,0 1,0-1,1 0,0 0,0 0,1 0,0 0,1 0,-1-1,1 1,0-1,1 1,-1-1,1 0,7 7,9 9,25 19,-31-29,1 1,-2 1,0-1,-1 2,16 23,-25-32,0 0,-1 0,0 0,0 0,0 0,-1 0,0 0,0 1,-1-1,0 0,0 1,0-1,-1 1,0-1,0 0,0 0,-5 11,1-3,-2 1,0-1,0-1,-1 1,-1-1,-11 12,-71 96,74-96,2 1,0 1,-11 29,23-46,0 1,1-1,0 0,0 1,1 18,5 53,-4-75,2-1,-1 1,1-1,0 0,0 1,0-1,1 0,0-1,5 8,4 4,23 24,-21-26,20 29,-31-38,1-1,-1 1,-1 0,1 0,-1 0,0 1,0-1,0 1,0 8,0 32,-6 63,3-102,-1 0,1 0,-2-1,1 1,-4 7,2-7,1 1,1 0,-3 12,3-11,1 1,1-1,-1 0,2 1,1 10,-1-15,0 0,1 0,0 0,0 0,1-1,-1 1,1-1,0 1,8 8,-9-12,0 1,-1-1,1 1,0 0,-1 0,1 0,-1 0,0 0,0 0,0 0,0 3,-1-4,0-1,0 1,0 0,0-1,0 1,-1-1,1 1,-1 0,1-1,-1 1,1-1,-1 1,0-1,0 0,0 1,0-1,0 0,0 0,0 1,0-1,0 0,-1 0,1 0,-2 1,-7 4,3-2,0 0,1 1,0 0,0 0,0 0,1 1,-8 9,-51 80,61-92,1 1,-1 0,1 0,0 1,0-1,0 0,1 0,-1 1,1-1,0 1,0 7,1-9,1 1,-1-1,1 0,-1 1,1-1,0 0,0 0,1 1,-1-1,1 0,-1 0,1-1,0 1,0 0,0-1,4 4,8 7,1-1,1-1,0 0,0-1,1 0,18 6,33 21,-48-26,-9-5,-1 0,16 13,-23-17,-1 0,1 0,-1 1,0-1,0 1,0-1,0 1,-1 0,1 0,-1 0,1 0,-1 0,0 0,1 5,-1-2,-1 0,1 0,-1 0,-1-1,1 1,-1 0,0 0,0 0,0-1,-5 11,0-2,-2 0,-14 21,13-21,0-1,2 1,0 0,0 0,1 1,1 0,-6 30,6-17,2 0,1 0,2 30,0-53,1 1,-1-1,1 1,1-1,-1 1,1-1,0 0,0 0,0 0,1 0,0 0,0 0,0-1,0 1,1-1,0 0,6 5,5 3,0-1,1 0,29 13,-28-15,-13-6,0 0,0 0,0 0,-1 0,1 1,-1 0,0 0,0 0,0 0,0 0,-1 0,0 1,0 0,0-1,0 1,-1 0,1 0,0 7,0 5,0 0,-1 0,-1 0,-2 20,1-32,0 1,0-1,0 0,0 0,-1 0,0 0,0 0,-1 0,-3 5,-2 2,-20 21,17-21,-15 22,-37 56,53-74,1 0,1 1,0 0,-5 21,2-10,9-22,0 0,0 0,0 0,1 1,0-1,0 0,1 0,0 1,0-1,0 0,1 1,-1-1,2 0,-1 0,1 0,0 0,0 0,0 0,1 0,0-1,0 1,1-1,-1 0,8 8,25 19,68 45,-27-21,-60-44,-5-3,-1-1,0 1,0 1,10 12,-19-20,0 0,-1 0,1 0,-1 1,1-1,-1 1,0-1,0 1,0-1,0 1,0-1,-1 1,1 0,-1 0,1-1,-1 1,0 0,0-1,-1 1,1 0,0 0,-1-1,0 1,1 0,-1-1,0 1,-3 3,1-1,-1-1,0 1,0-1,0 0,-1 0,0-1,1 1,-1-1,-1 0,-6 3,-17 11,-20 14,39-25,-1 0,0 1,1 0,1 0,-1 1,1 1,-13 14,1 11,15-24,0 0,-13 17,10-18,1 1,-11 18,17-24,0 0,0-1,0 1,0 0,1 0,0 0,-1 0,2 0,-1 0,0 1,1 7,0-11,0 0,1 0,-1 1,1-1,0 0,-1 0,1 0,0 0,0 0,-1 0,1 0,0 0,0 0,0 0,0-1,1 1,-1 0,0-1,0 1,2 0,31 11,-23-9,8 3,1 1,30 16,78 48,-125-70,0 1,-1 0,1 0,-1-1,0 1,1 1,-1-1,0 0,0 0,0 1,-1 0,1-1,-1 1,1 0,-1-1,0 1,1 3,-1-2,-1 0,1 0,-1 0,0 0,0 0,0-1,-1 1,1 0,-1 0,0 0,0-1,-1 1,-1 3,-2 4,0 0,-1 0,-1-1,0 0,0 0,-15 14,4-7,-1-1,-26 16,25-18,1-2,-28 25,45-35,-1 0,1 1,0-1,1 0,-1 1,0-1,1 1,-1 0,1 0,0-1,0 1,0 0,0 0,0 0,1 0,-1 0,1 0,0 0,0 0,0 0,0 0,1 0,-1 0,1 0,0 0,0 0,0 0,0 0,3 4,2 5,2-1,-1 0,1-1,1 1,12 11,31 40,-24-27,-25-30,1-1,-1 1,0-1,0 1,-1 0,1 0,-1 1,0-1,-1 0,1 1,-1-1,0 1,0 0,-1-1,0 1,0-1,0 1,-1 0,1-1,-1 1,-4 10,1-5,0-1,-1 0,-1 1,0-2,0 1,-1-1,0 0,0 0,-1-1,-9 8,-199 178,136-130,-9 8,85-69,1 1,-1-1,1 1,0 0,0 0,0 0,0 1,1-1,0 1,0-1,-2 7,3-7,1-1,0 0,-1 1,1-1,0 1,1-1,-1 0,1 1,-1-1,1 0,0 0,0 1,1-1,-1 0,1 0,-1 0,1-1,2 4,10 11,-1 0,2-1,25 21,56 38,-51-41,-27-21,-5-3,0-1,-1 2,0 0,13 16,-23-25,1 1,-1 0,-1 0,1 0,0 0,-1 0,1 0,-1 1,0-1,0 0,0 1,-1-1,1 1,-1-1,0 1,0-1,0 1,0-1,-1 1,1-1,-1 0,0 1,0-1,0 0,-2 5,-13 19,-1-1,-1 0,-37 41,-16 21,65-80,1 0,-1 1,2-1,-1 1,1 0,0 0,1 0,0 1,1-1,0 1,0 0,1-1,0 1,1 12,1-3,0-1,2 0,6 27,-5-33,0 0,1 0,0 0,1-1,14 20,10 8,47 47,-30-36,-43-45,0 0,-1 0,1 0,-1 0,0 1,0-1,-1 1,0 0,0 0,0 0,1 9,-2-5,0-1,-1 1,0-1,0 1,-1 0,-4 16,1-13,0 0,0-1,-1 0,-1 0,-10 18,-44 51,42-59,-37 48,47-58,1-1,0 1,1 1,-7 16,5-5,0-1,0-1,2 2,-4 24,10-41,-1 0,1 1,0-1,0 0,1 1,0-1,0 0,1 0,0 1,0-1,0-1,1 1,0 0,6 8,-1-4,1 0,0-1,0 0,1-1,0 0,1 0,16 9,86 44,-77-48,-26-10,0 0,0 0,-1 1,18 12,-25-16,-1 1,0-1,1 1,-1-1,0 1,0 0,0 0,0 0,0 0,0 0,0 0,-1 0,1 0,-1 0,0 0,1 0,-1 0,0 0,0 0,0 0,-1 1,1-1,0 0,-1 0,1 0,-1 0,0 0,-1 2,-3 7,0 0,-1-1,-11 17,16-26,-17 25,1 0,2 2,0 0,2 1,1 0,2 0,0 2,2-1,2 1,0 0,-1 58,7-67,0-1,2 0,1-1,9 39,-8-44,1 0,1-1,1 0,0 0,0-1,2 0,13 18,103 102,-95-103,-25-25,28 30,-30-31,0 0,-1 0,1 0,-1 0,0 0,0 0,2 10,-4-13,0 0,1 0,-1 1,0-1,0 0,0 1,-1-1,1 0,0 0,0 1,-1-1,1 0,-1 0,1 1,-1-1,0 0,1 0,-1 0,0 0,0 0,0 0,1 0,-1 0,0 0,0-1,0 1,-1 0,1 0,0-1,-2 1,-5 3,0-1,0 0,-15 3,4-1,-2 2,0 1,1 1,1 1,-1 1,-28 21,40-26,-1 1,1 1,1-1,-1 1,1 1,1-1,0 1,0 0,1 1,0-1,0 1,1 0,-4 16,5-9,1 0,0 1,2-1,0 0,4 29,-3-42,0 1,0-1,0 0,1 1,0-1,-1 0,1 0,1 0,-1 0,1 0,-1-1,1 1,0-1,0 0,0 0,1 0,4 3,6 4,2-1,32 15,-23-12,131 67,-145-73,-2 0,1 0,10 10,-17-14,-1 0,1 1,-1-1,0 1,0-1,0 1,0 0,0 0,-1 0,1 0,-1 0,0 0,0 0,0 0,1 6,-2-8,0 0,0 0,0 0,0 0,-1 1,1-1,0 0,-1 0,1 0,-1 0,1 0,-1 0,1 0,-1 0,0 0,1 0,-1 0,0 0,0-1,-1 2,-22 13,10-8,-102 75,96-65,1 0,0 2,-24 30,20-18,1 1,1 1,1 0,-23 58,31-58,2 1,1 0,1 0,2 1,-3 62,9-73,1 1,0-1,2 1,9 39,-8-51,0 0,0-1,2 0,-1 0,1 0,1-1,0 0,1 0,0 0,14 13,-15-18,1 0,-1-1,1 0,0-1,11 6,16 8,-34-18,-1 1,1-1,0 1,0-1,0 1,-1 0,1-1,0 1,-1 0,1 0,-1-1,1 1,-1 0,1 0,-1 0,1 1,-1-1,0-1,0 1,0-1,0 1,0 0,0-1,0 1,0-1,0 1,-1 0,1-1,0 1,0-1,-1 1,1-1,0 1,-1-1,1 1,-1 0,-3 2,1 0,-1 0,0 0,0-1,-7 4,-1 0,-13 14,16-10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7:12:40.375"/>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45,'37'-2,"0"-2,61-14,-74 13,-1-2,-19 6,0-1,-1 1,1 0,0 0,0 0,0 0,0 1,0 0,0 0,0 0,5 0,-8 1,1 0,-1-1,0 1,1 0,-1 0,0 0,0 0,0 0,1 0,-1 0,0 0,0 1,-1-1,1 0,1 2,11 26,-3-6,-6-18,-1 1,1-1,0 0,0-1,1 1,-1-1,1 0,0 0,0 0,1-1,-1 0,9 4,-5-4,-1 0,1-1,1 0,-1 0,0-1,0 0,18-1,-13-1,-6 2,1-2,-1 1,1-1,-1 0,0-1,0 0,9-3,-3-2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7:12:45.824"/>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243 1,'1'2,"-1"0,0 0,1 1,-1-1,1 0,0 0,0 0,0 0,0 0,0 0,0 0,1 0,-1 0,1 0,-1-1,1 1,3 2,3 2,1 0,14 8,-14-9,7 4,0-1,0-1,22 7,-35-14,-1 1,1 0,0 0,0 0,-1 1,1-1,-1 1,1-1,-1 1,0 0,1 0,-1 0,0 0,0 0,-1 1,4 3,-5-4,1 0,0 0,-1 1,1-1,-1 0,0 0,1 0,-1 1,0-1,0 0,-1 0,1 1,0-1,-1 0,0 0,1 0,-1 0,0 0,0 0,0 0,0 0,-2 2,-43 55,24-32,-68 70,12-13,73-79,1 1,0-1,0 1,1 1,-1-1,1 0,0 1,1 0,0-1,0 1,0 0,1 0,0 0,1 0,-1 0,1 0,1 0,-1 1,1-1,0 0,1 0,0-1,0 1,0 0,1-1,0 1,0-1,1 0,-1 0,7 8,4 2,0-1,0 0,34 26,58 33,-42-31,90 69,-145-105,1 0,-1 1,-1 0,1 0,-1 0,7 12,-11-15,0 1,-1 0,0 0,0 0,0 0,-1 1,0-1,0 1,-1 0,1-1,-1 14,0 17,-7 55,4-78,0 1,-2-1,0 0,0 0,-1 0,-13 24,-45 57,40-63,-35 66,42-59,-23 79,27-82,-1-1,-21 41,30-68,1-1,0 1,1-1,0 1,0 0,0 0,1 0,1 0,-1 0,1 0,0 0,1 1,2 8,-1-6,1 0,1-1,0 1,1-1,0 0,0 0,1 0,13 16,20 20,2-1,2-2,2-2,80 56,-123-95,18 11,-1 2,29 27,-44-37,1-1,-1 2,0-1,0 0,-1 1,0-1,0 1,0 0,-1 0,1 0,-2 0,1 1,-1-1,2 12,-7 111,2-112,0-1,-1 0,-8 24,-22 48,12-37,-8 19,-40 69,3-8,-51 148,35-60,73-195,0 0,2 1,1-1,1 1,1 0,1 1,1-1,3 37,0-55,0 0,0 0,1 0,0 0,1 0,0-1,0 1,0-1,7 9,4 5,24 25,-13-18,23 26,-34-40,-1 1,-1 0,0 0,-1 2,0-1,14 30,-20-30,0 0,-1 0,-1 0,0 1,-1-1,-1 1,0-1,-1 1,-1 0,0-1,-1 1,-6 20,4-23,0-1,-2 0,1 0,-2 0,1-1,-11 13,-53 60,67-81,-38 39,-3-2,-54 40,84-68,0 0,1 0,0 1,1 1,1 0,0 1,-13 24,16-26,0-1,-14 15,14-18,0 0,1 1,0 0,-7 14,9-11,1-1,0 1,1 0,0 0,1 0,1 0,0 1,1-1,2 26,-1-31,0-1,1 1,0-1,1 0,0 0,0 0,7 12,33 44,-17-32,-18-22,0 0,0 0,-1 1,7 12,-12-17,0 1,-1-1,1 1,-1-1,0 1,0 0,-1 0,0 7,-1 1,0 0,-4 17,3-21,-1 0,-1 0,0-1,0 1,-1-1,0 0,-7 9,-49 57,13-17,38-44,1 0,1 0,0 1,1 0,1 0,0 0,-6 28,-6 17,13-45,0 1,1 0,0 1,-2 29,7-38,-1 0,1 0,0 0,1 1,-1-1,2 0,-1-1,1 1,5 8,4 7,25 34,0-11,-28-36,-1 0,0 0,0 0,-1 1,-1 1,0-1,0 1,6 20,-5 2,-2 1,-1-1,-2 1,-1 0,-7 61,4-83,0 0,-1 0,0 0,-9 21,-27 45,7-15,-44 124,66-159,2 1,1 0,2 1,-3 49,8-74,1 121,0-112,1-1,1 1,0-1,1 1,1-1,10 22,19 23,2 0,47 54,13 21,-92-126,0-1,0 0,-1 1,0 0,0 0,-1 0,0 0,0 0,-1 1,0 8,0 9,-7 48,5-64,-1 4,-1 0,-1 0,-1-1,0 1,0-1,-10 16,-10 26,-97 279,116-314,1 1,0 0,2 0,1 0,0 0,2 0,0 0,1 1,8 36,2-10,2 0,2-1,23 47,-29-73,-2-1,0 1,-1 1,-1-1,-1 1,-1 0,0 24,-3-23,2 18,-2 0,-8 56,-1-59,-2-1,-1 0,-22 44,19-44,-1 5,2 1,2 0,1 0,3 1,2 1,-2 57,9 33,0-119,1 1,1-1,1 0,0 0,1 0,9 18,31 43,-32-56,-1-1,-1 1,9 25,-17-38,-1 0,0-1,-1 1,0 0,0 0,-1 13,-2-1,-4 25,-1 0,4-16,2 1,3 37,0-58,0 0,0 0,1-1,0 1,0-1,1 0,6 9,-3-4,8 23,-11-21,0 0,-1 1,-1-1,1 21,-4 66,-1-37,2 1,1 85,0-136,0 0,2 0,0-1,9 28,29 51,-5-13,-32-68,-1-1,0 1,0 0,-1-1,-1 1,0 0,-1 0,0 0,-3 21,1-18,-1-1,-1 1,0-1,-1 0,-1 0,0 0,-10 16,-21 28,-27 47,50-74,1 0,1 1,2 0,1 1,2-1,1 2,2-1,1 1,2 42,1-59,4 25,-3-36,1 1,0-1,0 1,0-1,0 0,7 10,18 24,-17-27,15 27,-23-34,1-1,-1 1,0 0,0-1,-1 1,0 0,0 0,0 11,-3 75,0-45,6 86,-3-128,0-1,0 1,0 0,0-1,1 0,0 1,0-1,0 0,0 0,5 6,-1-3,0 0,1-1,-1 0,13 8,-14-11,0 0,-1 0,0 1,0 0,0 0,0 0,0 0,-1 0,0 1,0-1,0 1,0 0,-1 0,0 0,0 0,0 0,-1 1,0-1,0 0,0 1,0-1,-1 7,0 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7:12:51.200"/>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18 1,'-2'3,"0"0,0 1,1-1,-1 1,1-1,0 1,0 0,0-1,1 1,-1 0,1 8,0-5,-2 7,1 1,1-1,2 24,-1-33,0-1,0 0,0 0,0 0,0-1,1 1,0 0,0 0,0-1,0 1,1-1,-1 0,1 0,0 0,0 0,0 0,4 3,59 35,-64-39,0 0,1 0,-1 0,-1 1,1 0,0-1,-1 1,1 0,-1-1,0 1,1 0,-2 0,1 0,0 0,-1 0,1 0,-1 0,0 4,1 9,-1-1,-3 19,0-16,-1 0,-1 0,0 0,-2-1,-9 21,8-22,1 0,1 1,0 0,1 0,-4 33,8-42,0-1,1 1,0-1,1 1,0-1,0 1,0-1,1 1,0-1,0 0,5 10,22 32,38 51,-37-57,-24-34,-1-1,-1 1,0 0,0 1,-1-1,0 1,0-1,-1 1,1 16,-1 9,-4 51,-1-20,3-43,-2-1,-1 1,-9 37,0-19,-18 42,11-33,3 1,2 0,-9 63,20-97,-9 65,12-71,-1 0,1 0,1 0,0 0,4 16,-2-17,2 1,0 0,0-1,1 0,0 0,0-1,12 14,-7-9,17 28,-25-37,0 1,-1 0,1 0,-1 0,-1 0,1 0,-1 0,1 13,-3-6,0-1,-1 1,-1 0,0-1,-1 0,0 0,-11 22,-5 17,12-24,1 1,1-1,2 1,-1 29,4 115,2-100,-1-61,1-1,0 1,1-1,0 0,0 1,1-1,0 0,7 13,-2-8,0-2,1 1,1-1,18 20,-17-21,0 0,-1 1,9 15,-16-21,1 0,-1 0,0 0,-1 0,0 0,0 1,0-1,0 14,-1-5,-1 1,-1 0,-1 0,0-1,-1 1,-1-1,0 0,-2 0,-8 21,7-19,1 0,1 0,1 1,0 0,-1 30,5 97,1-117,2-1,1 1,2-1,0 0,11 28,-2-18,1-1,2-1,22 34,45 54,10 18,-80-116,0 1,-2 1,15 44,-24-54,-1 1,0 0,-1 1,-1-1,-1 0,-4 36,3-49,0 1,-1 0,0 0,0-1,0 1,-1-1,-4 8,-30 42,15-24,-121 160,132-178,-67 94,66-90,2 1,1 1,0 0,-7 23,14-35,-32 117,29-98,0 0,-1 48,6-67,0 10,0 1,5 29,-4-41,1-1,-1 0,1 0,1 0,-1 0,1-1,0 1,1-1,-1 1,1-1,6 7,-8-10,0 0,0 1,0-1,0 1,0-1,-1 1,1 0,-1-1,0 1,0 0,0 0,0 0,-1 0,1 0,-1 0,1 0,-1 0,0 0,0 0,-1 0,1 0,-1 0,1 1,-1-2,0 1,0 0,0 0,-1 0,1 0,-1-1,1 1,-1-1,0 1,0-1,-3 4,0-2,1 1,0 0,1 0,-1 0,1 1,0-1,0 1,1 0,-1 0,1 0,1 0,-1 0,1 0,0 0,0 0,1 1,0 8,0 5,-1 4,5 43,-3-63,1 1,-1-1,1 1,0-1,0 1,0-1,1 0,0 0,-1 0,1-1,5 5,-5-4,0-1,1 1,-1 0,0 1,-1-1,1 0,-1 1,0-1,0 1,1 6,-1-4,-1 1,0 0,-1 12,0-17,0 0,-1 0,1 0,-1 0,0 0,0 0,0 0,0 0,0 0,0 0,-4 4,-2 4,0 0,1 1,0 0,1 0,0 0,1 0,-4 21,7-31,-5 19,-2 8,1 0,1 0,1 1,0 30,5-44,-1-6,0 0,1 1,1-1,0 0,0 0,1 0,0 0,1 0,6 16,3-6,1 0,1-1,21 22,-21-25,1 2,-2-1,-1 2,12 21,-22-37,-1 0,0 0,0 1,0-1,0 1,-1-1,1 1,-1-1,0 1,0-1,0 1,0-1,-1 1,0-1,1 1,-1-1,0 0,-1 1,-2 4,-3 4,0-1,-1 1,-17 18,15-20,1 1,-10 17,10-9,2 0,0 1,1 0,0 0,-2 29,7-45,0 2,0-1,0 0,1 1,0 8,0-12,0-1,0 0,1 1,-1-1,0 1,1-1,0 0,-1 1,1-1,0 0,-1 0,1 0,0 1,0-1,0 0,0 0,0 0,0 0,0-1,0 1,1 0,1 1,0-1,0 1,0-1,0 1,-1 0,1 0,0 1,-1-1,0 0,1 1,-1-1,0 1,0 0,-1 0,1 0,0 0,-1 0,0 0,1 4,0-3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7:12:59.828"/>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1 483,'10'0,"-2"1,0-1,0-1,1 1,-1-1,0 0,0-1,0 0,12-5,1-3,0 0,-1-2,31-23,-15 9,21-19,-54 43,11-11,21-15,-31 25,0 0,0 1,0 0,0 0,1 0,-1 0,1 1,-1 0,1-1,-1 2,6-2,-8 3,0-1,0 0,0 1,0 0,0-1,0 1,0 0,0 0,-1 0,1 0,0 0,0 0,-1 0,1 1,-1-1,1 1,-1-1,0 1,1 0,-1-1,0 1,0 0,0 0,1 3,2 5,0 1,6 23,-9-31,13 63,-7-29,14 39,-20-73,0 0,1 0,0 0,-1 0,1 0,0-1,1 1,-1-1,0 1,1-1,-1 0,1 0,0 0,0 0,0 0,0-1,0 1,0-1,0 0,6 2,5 0,1-1,-1 0,22 1,-28-3,300 0,-1-35,-231 23,293-55,-330 57,1-2,52-24,3-1,-63 26,-15 4,1 0,1 2,-1 0,1 1,34-3,-51 7,0 1,0-1,-1 1,1-1,0 1,-1-1,1 1,0 0,-1 0,1 0,-1 0,1 0,-1 0,1 0,-1 1,0-1,0 0,0 1,0-1,0 1,0-1,0 1,0 0,0-1,-1 1,1 0,0 2,2 6,-1 0,0 0,1 14,-2-20,-1 4,1 0,0 0,1 0,4 13,-4-18,-1 0,0-1,1 1,0-1,-1 0,1 0,0 0,0 1,0-2,0 1,0 0,1 0,-1-1,1 1,-1-1,1 0,3 2,8 0,-1 1,0-2,1 0,0-1,-1 0,22-2,-9 0,77-4,151-28,-154 18,552-89,-633 101,21-5,0 3,42-1,-79 5,0 2,1-1,-1 0,0 0,0 1,1 0,-1 0,0 0,0 0,5 3,-6-3,0 1,0-1,-1 1,1-1,-1 1,1 0,-1 0,1-1,-1 1,0 0,0 0,0 1,0-1,0 0,0 5,4 13,1 0,1-1,1 1,0-1,2-1,11 19,-19-34,1-1,-1 1,0-1,1 0,-1 0,1 0,0 0,0-1,0 1,0-1,0 1,0-1,0 0,0 0,6 0,4 1,0-1,21 0,-18-1,134-1,210-27,-99-15,-54 8,-41 4,-90 15,121-11,-183 26,-4 0,-1 1,1 0,15 2,-22-2,0 1,-1 0,1-1,-1 1,1 0,-1 0,0 1,1-1,-1 0,0 1,0-1,0 1,0 0,0 0,0 0,-1 0,1 0,1 2,0 1,1 0,-1 0,1-1,0 1,0-1,0 0,1 0,-1-1,1 1,0-1,0 0,6 2,-2-1,0-1,0 0,1-1,-1 0,1-1,17 1,23-3,-1-2,78-16,-73 10,258-44,-35 5,-109 17,-152 28,60-8,-64 10,0 0,0 1,0 1,14 2,-24-3,0 0,0 1,0-1,-1 1,1 0,0 0,0-1,-1 1,1 0,-1 0,1 1,-1-1,1 0,-1 0,0 1,3 2,-2 0,0 0,0 1,0-1,3 9,-5-9,1-1,0 0,0 0,1 0,-1 0,0 0,1 0,0 0,0 0,0 0,0-1,0 1,1-1,-1 1,4 2,0-2,0-1,0 0,0 1,0-2,1 1,-1-1,0 0,9 1,55-3,-61 1,43-4,63-11,49-21,-20 5,-24 8,237-42,0 29,-351 36,1-1,0 1,0 0,1 1,10 1,-17-1,1-1,0 1,0 0,-1-1,1 1,0 0,-1 0,1 0,-1 0,1 0,-1 0,0 1,1-1,-1 0,0 1,0-1,0 1,0-1,0 1,0-1,0 1,0 2,8 30,-7-26,0-1,0 1,0-1,1 0,0 0,0 0,1 0,0 0,0-1,7 9,-4-8,0 0,0 0,1 0,0-1,0-1,0 1,1-1,0-1,0 1,0-2,18 6,5-3,0-1,1-2,0-1,-1-1,53-7,162-37,-137 20,170-26,99-20,-35 8,-236 49,131 1,-210 12,61 1,-87-1,0-1,-1 1,1 0,0 0,0 0,-1 0,1 0,0 0,-1 1,1-1,-1 1,0 0,1 0,-1 0,0 0,0 0,3 4,1 3,-1 1,0-1,6 17,-7-17,0 0,0 0,10 13,-12-18,1 0,0-1,0 0,0 1,1-1,-1 0,1-1,0 1,0-1,0 1,0-1,0 0,0-1,1 1,-1-1,0 0,1 0,-1 0,1 0,7-1,285-5,-1-28,54 6,1 26,-349 1,15 0,-3 0,0 0,25 4,-35-3,-1-1,0 1,0 0,0 0,-1 0,1 0,0 1,0-1,-1 1,1 0,0-1,-1 1,0 0,1 1,-1-1,0 0,0 1,2 3,0 3,-1 1,1-1,-2 1,1 0,-1 0,-1 0,0 0,0 1,-2 15,1-12,0 0,1 0,1 0,4 19,-5-30,0-1,0 1,1 0,-1 0,1-1,-1 1,1-1,0 0,0 1,0-1,0 0,0 0,1 0,-1 0,1-1,-1 1,1-1,-1 1,1-1,0 0,0 0,0 0,0-1,4 2,7 0,1-1,-1-1,29-1,-16-1,11 1,-1-3,0-1,0-2,36-11,139-60,-180 65,0 2,50-10,67-3,-138 22,34-4,56 0,-76 7,0 0,-1 1,45 11,-62-11,1 0,-1 1,1 0,-1 0,0 1,0 0,0 0,11 10,-10-6,0 1,0-1,-1 1,0 0,8 16,-12-20,0 1,1-1,0 0,0 1,0-2,6 6,-7-8,1 1,0-1,-1 1,1-1,0-1,1 1,-1 0,0-1,0 0,5 1,45 4,-1-2,81-4,-66 0,49-3,181-26,-147 4,264-38,2 35,-408 28,3 0,0 0,1 1,23 4,-33-4,-1 0,1 0,0 0,-1 0,1 0,-1 0,1 0,-1 1,0-1,1 1,-1 0,0 0,0 0,0 0,-1 0,1 0,0 0,-1 1,1-1,-1 1,0-1,0 1,1 2,-1 1,0 0,0 0,-1 11,0-13,-1-1,1 1,0 0,1-1,-1 1,1 0,-1-1,1 1,0 0,1-1,-1 0,2 5,-1-7,-1 0,1 0,-1 1,1-1,-1 0,1 0,0 0,-1-1,1 1,0 0,0-1,0 1,-1-1,1 0,4 1,32 0,-26-2,14 0,1-1,45-11,52-19,-97 24,74-26,98-47,-111 43,-30 16,2 3,0 3,0 2,110-10,-142 21,-7 2,-1-1,36-10,-40 7,-9 3,0-1,1 1,-1 1,12-2,-17 3,0 0,0 0,0 0,0 0,0 1,0-1,0 1,-1-1,1 1,0 0,0-1,0 1,-1 0,1 0,0 1,-1-1,1 0,-1 0,1 1,-1-1,2 4,4 5,-1 1,0 0,-1 0,0 1,-1 0,-1 0,0 0,3 18,-6-28,0 1,1-1,0 1,-1-1,1 1,0-1,0 1,0-1,0 0,1 0,-1 0,1 0,-1 0,1 0,0 0,0 0,3 3,-1-4,-1 1,1-1,0 1,-1-1,1 0,0 0,0-1,0 1,0-1,0 0,5 0,7-1,0-1,0-1,26-7,47-21,-82 28,298-123,-102 39,70-17,-189 77,113-21,-181 45,0 1,0 0,0 1,0 1,17 1,-29-1,0 1,1 0,-1 0,0 0,1 0,-1 1,0-1,0 1,0 0,0 1,-1-1,1 0,-1 1,1 0,-1 0,0 0,0 0,0 1,0-1,-1 1,1 0,3 7,-1 2,-1 1,4 17,-6-22,0 1,0-1,1 1,1-1,-1 0,11 16,-12-22,0-1,-1 0,1 0,1-1,-1 1,0 0,0-1,1 1,-1-1,1 0,-1 0,1 0,-1 0,1 0,0 0,4 0,4 0,1 0,20-1,-17-1,49-2,98-17,63-26,-41 7,195-27,-331 57,97-4,-140 13,-1 0,1 0,0 1,0-1,0 1,0 0,-1 1,1-1,-1 1,9 4,-11-5,0 1,0-1,0 1,0 0,-1 0,1 0,0 0,-1 0,1 0,-1 1,0-1,0 0,0 1,0-1,0 1,0-1,-1 1,1 0,-1-1,0 1,0 3,0 30,-1-26,0 0,1 0,1 0,0 0,3 15,-3-22,0-1,0 1,0 0,0-1,1 1,-1-1,1 0,-1 1,1-1,0 0,0 0,0 0,0 0,1-1,-1 1,0 0,1-1,-1 0,1 1,-1-1,1 0,0 0,-1-1,6 2,11 0,1 0,0-1,38-3,-49 1,61-5,-1-4,129-34,125-65,-301 100,118-40,-110 40,1 1,50-6,-76 14,2-1,1 0,-1 1,10 1,-15-1,0 0,0 1,1-1,-1 1,0 0,0-1,0 1,0 0,0 0,0 1,0-1,0 0,0 1,-1-1,3 3,4 7,1 0,-2 0,1 1,-2 1,10 23,18 70,-26-77,-5-19,0-1,1 0,1 0,-1 0,1 0,1-1,-1 1,12 11,-12-15,-1-1,1 0,0 0,0 0,0 0,0-1,1 0,-1 0,1 0,0-1,0 1,0-2,0 1,0-1,7 1,3-1,1-2,-1 0,0 0,0-2,20-5,80-30,-84 26,278-103,28-11,-297 113,1 3,0 1,1 1,50-1,173 8,-192 3,-71-3,1 1,0 0,-1 1,1-1,-1 0,1 1,0 0,-1 0,1 0,-1 0,0 1,1-1,-1 1,0 0,0 0,0 0,0 0,0 1,-1-1,1 1,-1 0,1 0,-1 0,0 0,0 0,0 0,1 4,21 53,-15-36,14 27,-18-42,1 3,1 0,0-1,10 14,-14-22,0 0,0 0,0-1,0 1,0-1,0 1,1-1,-1 0,1-1,-1 1,1 0,0-1,0 0,0 0,5 1,25 1,0-2,0-1,0-2,0-1,0-1,36-11,195-68,-89 23,18 10,-165 44,1 2,-1 1,1 1,52 4,-71 0,-1-1,1 1,0 1,-1 0,0 1,1 0,-1 0,12 8,-15-8,-1 1,1 0,-1 0,0 1,0 0,0 0,-1 0,0 0,0 1,-1 0,6 13,1 6,11 46,-5-14,-16-55,0 0,0 0,1 0,-1 0,1 0,-1 0,1-1,0 1,0 0,0-1,1 1,-1-1,4 3,-2-3,-1 0,1-1,-1 1,1-1,0 0,-1 0,1 0,0-1,0 1,0-1,5 0,11 0,0-1,0-2,0 0,25-7,78-30,-73 22,59-23,27-10,-109 43,1 0,0 2,28-2,49-4,-103 12,-1 0,1 0,0 0,-1 0,1 0,0 0,-1 1,1-1,0 1,-1-1,1 1,-1-1,1 1,-1 0,1 0,-1 0,1 0,-1 0,0 0,0 0,1 1,-1-1,0 0,1 3,1 2,0 0,0 0,-1 0,0 1,1 7,6 19,2-7,-5-11,1 0,0-1,16 24,-20-34,0 0,0 0,1 0,0-1,-1 0,1 0,1 0,-1 0,0 0,0-1,1 0,0 0,-1 0,1 0,0-1,7 1,2 0,1-1,-1-1,1 0,-1-1,20-4,70-21,-30 0,97-49,-105 37,-6 3,-58 34,0 0,0 0,0 0,0 1,0-1,0 1,0-1,0 1,1-1,-1 1,0 0,0 0,0 0,5 1,-6 0,0-1,0 1,0 0,0-1,1 1,-1 0,0 0,0 0,0-1,0 1,-1 0,1 1,0-1,0 0,-1 0,1 0,0 0,-1 1,1-1,-1 0,0 0,1 1,-1-1,0 0,0 2,3 20,-3-17,0 0,1 1,0-1,1 0,-1 1,4 8,-4-13,0-1,0 1,0-1,0 1,0-1,1 0,-1 0,0 1,1-1,-1 0,1 0,-1 0,1-1,-1 1,1 0,-1 0,1-1,0 1,0-1,-1 0,1 1,0-1,0 0,-1 0,1 0,0 0,0 0,-1-1,3 1,8-3,0 1,-1-1,0-1,20-8,41-27,-7 4,-44 25,0 1,1 0,0 2,1 0,38-5,-58 11,0 1,1 0,-1 0,0 1,1-1,-1 1,0-1,1 1,-1 0,0 0,0 1,4 1,0 2,0-1,0 1,8 9,-10-9,0-1,1 1,-1-1,1 0,0 0,10 4,-13-7,-1-1,0 1,1-1,-1 1,0-1,1 0,-1 0,0 0,1 0,-1-1,0 1,1-1,2 0,30-15,-16 7,81-33,-75 31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7:21:37.079"/>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24:49.397"/>
    </inkml:context>
    <inkml:brush xml:id="br0">
      <inkml:brushProperty name="width" value="0.1" units="cm"/>
      <inkml:brushProperty name="height" value="0.1" units="cm"/>
      <inkml:brushProperty name="color" value="#FF4E00"/>
      <inkml:brushProperty name="inkEffects" value="rainbow"/>
      <inkml:brushProperty name="anchorX" value="-7572.08887"/>
      <inkml:brushProperty name="anchorY" value="-1169.10498"/>
      <inkml:brushProperty name="scaleFactor" value="0.5"/>
    </inkml:brush>
  </inkml:definitions>
  <inkml:trace contextRef="#ctx0" brushRef="#br0">3 0 456 0 0,'0'0'0'0'0,"-3"2"0"0"0,4 1 0 0 0,1 3 84 0 0,5-1-15 0 0,-1 0-83 0 0,0-1-681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24:54.361"/>
    </inkml:context>
    <inkml:brush xml:id="br0">
      <inkml:brushProperty name="width" value="0.1" units="cm"/>
      <inkml:brushProperty name="height" value="0.1" units="cm"/>
      <inkml:brushProperty name="color" value="#FF4E00"/>
      <inkml:brushProperty name="inkEffects" value="rainbow"/>
      <inkml:brushProperty name="anchorX" value="-7542.1665"/>
      <inkml:brushProperty name="anchorY" value="-1303.93103"/>
      <inkml:brushProperty name="scaleFactor" value="0.5"/>
    </inkml:brush>
  </inkml:definitions>
  <inkml:trace contextRef="#ctx0" brushRef="#br0">33 7 1696 0 0,'0'0'152'0'0,"-1"-1"-177"0"0,-1-1 162 0 0,-2 0 18 0 0,-3 1-99 0 0,-3 1 93 0 0,2 0-2875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09:07:55.048"/>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6 0,'0'4,"1"1,0-1,0 0,0 1,0-1,1 0,0 0,-1 0,2 0,-1-1,0 1,1 0,3 4,5 3,-1 0,18 14,51 30,-9-8,23 18,-28-21,-61-41,-1 0,0 0,0 0,0 0,-1 0,1 1,-1-1,0 1,0 0,0 0,-1-1,1 1,-1 0,0 0,0 1,0-1,0 0,-1 5,1 5,-1 0,-1 0,-1 0,-3 17,2-20,0 0,-1 0,0-1,-1 1,0-1,-6 10,-43 57,42-63,-70 91,21-28,-53 87,105-150,1 1,1 0,0 1,1 0,1-1,0 2,1-1,1 0,1 1,0 0,1 0,1-1,0 1,1 0,4 18,-2-24,1-1,0 1,1-1,0 0,1 0,13 18,4 8,-13-18,0 0,-1 0,0 1,-2 0,0 1,-1-1,5 34,-7 4,-2 0,-2 1,-4-1,-16 95,-31 58,32-143,2 1,-9 94,25-143,0 0,2 0,0 1,1-1,1 0,9 28,-4-23,1 0,1-1,1 0,18 27,-3-11,47 53,39 30,2 1,-101-107,-1 0,19 31,-27-40,0 1,-1 0,0 0,0 1,-1-1,0 1,0-1,1 18,-2 12,-2 1,-1 0,-2 0,-1-1,-21 74,-3-29,-55 114,71-173,-93 216,96-213,2 1,1 0,1 1,1 0,2 0,0 58,5-66,1 1,1-1,0 1,2-1,0-1,2 1,14 29,1-9,1-2,42 53,-61-86,66 91,-60-78,0-1,-1 1,12 32,-21-47,0-1,0 1,0 0,-1 0,1 0,-1 0,0 0,0-1,-1 1,1 0,-1 0,0 0,0 0,0-1,-3 8,-2 1,-1-1,0 0,-12 14,14-18,-147 187,43-47,65-86,35-48,0 0,0 1,1 0,1 0,1 1,0 0,0 0,2 0,0 1,1-1,0 1,1 0,1 0,0 0,3 20,-1-25,1 0,0-1,1 1,0-1,1 0,0 0,1 0,7 12,6 5,30 35,10 14,-55-71,1 0,-2 0,1 0,-1 1,1-1,-1 1,-1-1,1 1,-1-1,0 1,0 0,-1 0,0 0,0 0,0-1,-1 1,0 0,0 0,0-1,-1 1,0 0,0-1,0 0,0 1,-1-1,-3 5,-52 84,52-81,0 0,1 0,0 1,2-1,-5 27,5-18,2-1,0 1,3 30,0-40,0-1,0 1,1-1,0 0,1 0,1 0,10 20,23 21,-27-38,0 0,11 20,-21-31,1 0,-1 0,0 0,0 0,0 0,0 1,0-1,-1 0,0 0,1 1,-1-1,-1 6,0-3,-1 0,0 0,0 0,0 0,-5 10,4-9,1-1,0 2,0-1,0 0,1 0,0 0,1 1,0-1,0 11,1-6,-1 0,-3 13,2-17,-1-1,-1 0,0 0,-3 8,-3 3,7-13,-1 0,0-1,0 1,0-1,-1 0,0 0,1 0,-1 0,-1-1,1 1,0-1,-1 0,-7 3,3-1,0 1,-13 11,3-1,7-10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28:29.353"/>
    </inkml:context>
    <inkml:brush xml:id="br0">
      <inkml:brushProperty name="width" value="0.1" units="cm"/>
      <inkml:brushProperty name="height" value="0.6" units="cm"/>
      <inkml:brushProperty name="color" value="#00A0D7"/>
      <inkml:brushProperty name="inkEffects" value="pencil"/>
    </inkml:brush>
  </inkml:definitions>
  <inkml:trace contextRef="#ctx0" brushRef="#br0">0 188 488 225661 48956,'0'0'0'0'0,"0"0"136"0"0,0 0 112 0 0,0 0-128 0 0,0 0-56 0 0,2 1 8 0 0,0 2 56 0 0,1 1-32 0 0,1 1-32 0 0,-2 0 16 0 0,2 4 0 0 0,0 2 16 0 0,1 0-96 0 0,0 2 176 0 0,1-1-96 0 0,-2-2 0 0 0,1 0 0 0 0,0 1 0 0 0,0-1-80 0 0,-1 0 80 0 0,0 0-16 0 0,-2-2 0 0 0,1 0-64 0 0,0-1 72 0 0,0-3-72 0 0,-1 1 0 0 0,1 0 0 0 0,-1-1 0 0 0,1-1 136 0 0,1 0 24 0 0,-2-2-80 0 0,2 0-16 0 0,-1 0-64 0 0,0-2 96 0 0,-1-1-32 0 0,2-1-64 0 0,4 0 96 0 0,3-1 128 0 0,2 0 40 0 0,1-3-128 0 0,-1-1-136 0 0,-2-1 64 0 0,0 0-64 0 0,0-2 0 0 0,-2 1 0 0 0,-2 0 0 0 0,-1 3 0 0 0,-2 2 0 0 0,2 0 0 0 0,0-1 0 0 0,1 0 0 0 0,-1 1 104 0 0,0 1 32 0 0,-1 0-72 0 0,-1 1-64 0 0,-2 1 64 0 0,1 3-64 0 0,0 0 0 0 0,0 2 64 0 0,1 4-64 0 0,4 5 64 0 0,0 3-64 0 0,-1-3 0 0 0,-2-2 64 0 0,0-1-64 0 0,-1-2 0 0 0,0-3 0 0 0,-1 1 0 0 0,0 0 0 0 0,-1-2 0 0 0,2 0 64 0 0,2-1 32 0 0,2-1-32 0 0,2 0-64 0 0,0-1 72 0 0,-2-1-72 0 0,2-2 0 0 0,0-1 72 0 0,1-4-72 0 0,2-2 0 0 0,-1 0 0 6 590,-1-1 0-6-590,1 2 72 0 0,1 1-8 0 0,-1 0-64-3 723,-1 1 96 3-723,0 0-96 0 0,1-1 64-4 672,2-1 0 4-672,0-1 0 0 0,1 0-64 0 0,1-1 160 0 0,0 1-96 0 0,-2 0-64 0 0,-3 2 96 0 0,-1 1-96 0 0,0 2 0 8 603,0 0 0-8-603,0 1 0 0 0,-1 0 0 0 0,0 1 64 0 0,-3 1-64 0 0,0 1 0 0 0,2 1 0 0 0,0 1 0 0 0,-2-1 0 0 0,1 1 0 0 0,2 2 0 0 0,0 1 64 0 0,-1 1-64 0 0,-1-2 0 0 0,-2 3 0 0 0,0 2 0 0 0,0 1 0 0 0,0 2 0 0 0,0 0 64 0 0,-1 2 0 0 0,1-1 32 0 0,-1 1-96 0 0,1-1 0 0 0,0-2 0 0 0,0 2 64 0 0,-2 0-64 0 0,0-1 0 0 0,-1-3 0 0 0,1-1 0 0 0,0-1 64 0 0,0-2-64 0 0,1 0 0 0 0,3 2 64 0 0,3 0-64 0 0,-2-2 0 0 0,6-1 0-7-535,2-2 0 7 535,1-3 0 0 0,2-2 88 5-593,0-3-88-5 593,-2-1 96 0 0,2-3-32 0 0,2-2-64 0 0,-2 0 0 0 0,3 0 0 0 0,-1 0 0 0 0,-2 1 64 0 0,-2 1-64 0 0,-1 1 0 0 0,0 2 0 0 0,-2-1 64-5 605,1 1-64 5-605,-1-1 0 0 0,1 2 0 0 0,1 0 0 0 0,-1 1 0 0 0,0 0 0 0 0,2 0 0 0 0,-2-1 0 0 0,3 0 0 0 0,3-1 64 0 0,0 0-64 0 0,-2 3 0 0 0,1 1 64 0 0,1 2 0 0 0,-1 3-64 0 0,-2 0 96 0 0,0 3-32 0 0,0 3-64 0 0,1 4 0 0 0,-1 3 0 0 0,-1 6 0 0 0,-4 4 0 0 0,-3 1 0 0 0,-1 0 0 0 0,-1-2 0 0 0,-3-2 64 0 0,-1 0-64 0 0,-2-2 0 0 0,2 1 0 0 0,3-1 0 0 0,1-3 0 0 0,0-3 0 0 0,5-2 64 0 0,1-2 32 0 0,1-2-96 0 0,1-3 72 0 0,0-1-72 0 0,-2-2 0 0 0,3-3 72 0 0,1-1-72 0 0,0-1 0 0 0,0-2 0 0 0,0-1 0 0 0,0-2 64 0 0,4 0-64 0 0,1-2 0 0 0,-2 1 0-5 517,2-1 0 5-517,-1 0 0 0 0,-3 2 0 7 561,-3 0 0-7-561,0 1 80 0 0,1 0 16 0 0,2-2-32 0 0,1 2-64 0 0,0 1 0-5 523,-2 1 0 5-523,-2 1 72 0 0,-2 1-72 0 0,-2 1 0 0 0,-1-1 72 0 0,-1 1-72 1-810,3 0 0-1 810,-2 0 64 0 0,-2 1-64 0 0,-1 0 0 0 0,0 1 0 0 0,0 0 0 0 0,-1 0 0 2-814,3 0 64-2 814,-2 1-64-6-543,-1 0 0 6 543,-1 0 0 0 0,2 2 0 5-556,2 2 0-5 556,-1 1 0 0 0,0 0 0 0 0,-2 1 0 0 0,-2-1 96 0 0,-2-1-96 0 0,0 3 96-6-526,0 2-96 6 526,-1-1 0 0 0,3 3 64 0 0,3 0-64 0 0,-1-1 0 0 0,-1-3 96 0 0,1 0 0 0 0,-2-1-96 0 0,0-3 64 0 0,2-1-64 0 0,4-2 0 0 0,5-4 0 0 0,1-2 0 0 0,2-1 0 0 0,-1 0 0 0 0,-2-1 0 0 0,1-2 0 0 0,-1 0 0 0 0,-1-1 0 0 0,0 1 0 0 0,1-1 0 0 0,-2 1 0 0 0,0 0 0 0 0,-4-3 64 6 593,-4 1-64-6-593,1 2 0 0 0,2 2 64 0 0,0 2-64-2 760,0 1 0 8-193,3 1 0-6-567,2 3 0 0 0,-1 2 0 0 0,-2 0 0 0 0,-3 0 0 0 0,-2 1 0 0 0,0 0 0-3 691,-1 2 0 3-691,1 2 0 0 0,-1 2 0 0 0,-1 2 0 0 0,0 1 0 0 0,-2 1 0 0 0,0 0 64 0 0,0 1-64 0 0,-1 2 0-8-708,0 0 0 8 708,0-2 0 0 0,1 0 0 0 0,3 3 64 0 0,1 1-64 0 0,-1-2 0 0 0,-1-4 0 0 0,3-2 0 14-770,2-2 0-14 770,-1-3 0-6 515,0-1 0 6-515,1-1 0 0 0,-2-1 0 0 0,1-1 0-4 597,0-3 0 4-597,-2 1 0 0 0,1-2 0 0 0,2-2 0 0 0,4-2 0 0 0,4-4 144 0 0,1-1-144 0 0,1 2 64 0 0,0-1-64 0 0,-1-2 0 0 0,-1 2 0 0 0,-1 0 0 0 0,-4 0 0 0 0,0 1 0 0 0,1 0 64 0 0,2 0-64 0 0,5-2 64 0 0,1 2-64 0 0,-1 2 0 0 0,-4 2 0 0 0,-2 1 64 0 0,-2-2-64 0 0,-2 1 0 0 0,1 0 64 0 0,1 2-64 0 0,-1 1 72 0 0,-3 2-72 0 0,0 0 0 0 0,-1 0 64 0 0,-1 1-64 0 0,1 1 0 0 0,3-1 0 0 0,-1 0 0 0 0,2 2 0 0 0,0 2 0 0 0,-2 2 0 0 0,-2 2 0 0 0,-2 2 72 0 0,0 1-72 0 0,1 1 0 0 0,-1 0 0 0 0,-1 1 0 0 0,-1 0 0 0 0,-1-1 0 0 0,0 1 0 0 0,1 0 0 0 0,0-2 0 0 0,1 0 0 0 0,0-1 0 0 0,2-1 0 0 0,5-1 0 7 596,3-1 0-7-596,1-1 104 0 0,-1-2 56 0 0,0-2 16 0 0,0-3 0 0 0,0 0-248 0 0,1-1-56 0 0,-1-3 0 0 0,1-1-8 0 0,-2-1 136 0 0,1-1 0 0 0,0 2 0 0 0,0-1 0 0 0,1 0 0-7-607,1-3 0 7 607,4-1 64 0 0,2-2-64 0 0,-1 0 0 0 0,-1 3 0 0 0,-1 0 0 0 0,-2 3 0 0 0,-1 2 0 0 0,-3 0 0 0 0,-1 2 0 0 0,0 0 0 0 0,0 1 0 0 0,0 1 0 0 0,1 0 128 0 0,1 1 64 0 0,0 1-96 0 0,0 0-96 0 0,-1 1-128 0 0,-3 0 24 0 0,1 0 8 0 0,0 2 96 0 0,1 1 0 0 0,0 1-64 0 0,-1 0 64 0 0,-1 1 0 0 0,0 2 0 0 0,-2-1 0 0 0,1 1 80 0 0,-1 0 112 0 0,2 1-96 0 0,0 1-184 0 0,0-3 24 0 0,-3-1 0 0 0,-1-2 64 0 0,1-1 0 0 0,1-2 0 0 0,3 0 0 0 0,0-2 0 0 0,4-2 176 0 0,2-4-104 0 0,1-1-72 0 0,4-4 0 0 0,5-3 0 0 0,3-3 0 7 549,2-1 0-7-549,1-1 0 0 0,-4 2 0 0 0,-4 3 0 0 0,-3 3 0 0 0,-5 2 0 0 0,-3 1 0 0 0,-1 3 0 0 0,-1 1 0 0 0,-3 2 0 0 0,2 1 0 0 0,2 1 80 0 0,-3 1-16 0 0,1 1-64 0 0,-2 0 0 0 0,-3 0 0 0 0,0 2 0 0 0,1 2 0 0 0,0 0 0 0 0,1 3 0 0 0,0 4-64 0 0,-2 0 64 0 0,-1 2 0 0 0,1 2 64 0 0,-1 1-64 0 0,1 1 0 0 0,-1-2 0 0 0,0-1 0 0 0,2 0 88-8-629,-2-1-8 8 629,3-1-80 0 0,-1-2 0 0 0,-1-3 0 0 0,3-3 0 0 0,2-1 0 0 0,2-3 64 0 0,4-2 0 4-597,6-4-64-4 597,1-1 0 0 0,-1 0 0 0 0,1-3 64 0 0,3 0-64 0 0,2-4 64 8 637,3-2-64-8-637,-1 0 0 0 0,-3 2 0 0 0,0 0 0 0 0,2 2 64-4 635,-1 2-64 4-635,-2 3 0 0 0,-3 1 0 0 0,-3 3 0 0 0,-1 1 0 0 0,-4 0 0 0 0,-3 2 0 0 0,-1 2 0 0 0,2 0 0 0 0,3 2 0 0 0,1 1 0 0 0,2 5 0 0 0,-1 2 0 0 0,-5 1 0 0 0,-2 1 0 0 0,-3 0 0 0 0,-2 1 64 0 0,-1-1-64 0 0,1 0 0 0 0,-1 0 0 0 0,-1-2 0 0 0,2 0 0 0 0,2 0 64 0 0,3 0 0 0 0,5-4 24 0 0,3-3-88 0 0,1-1 64 0 0,3-5-64 0 0,1-3 0 0 0,-1-1 0 0 0,1-4 0 0 0,3-3 0 0 0,1-2 0 0 0,-2 1 0-4 628,-1-1 0 4-628,-2 1 72 0 0,3-1-72-4 586,0-1 72 4-586,0 1-8 0 0,-2 2 0 0 0,-3-1 0 0 0,-1 2 0 0 0,-3 1 0 0 0,0 1 0 0 0,0 0 0 0 0,1 0 0 0 0,1 1-64 0 0,-1 1 0 0 0,-2 0 0 0 0,0 1 0 0 0,-1 3 0 0 0,-1 0 0 0 0,2 2 136 0 0,0 0-64 0 0,-2 1 0 0 0,0-2 0 0 0,0 1-72 0 0,-2-1 0 0 0,-1 1 0 0 0,0 0 64 0 0,-1 1 16 0 0,-4 0-80 0 0,1 1 80 0 0,-1 1-80 0 0,0 0 0 0 0,-1-1 0 0 0,3 2 64 0 0,0 0-64 0 0,0 1 0 0 0,1 0 0 0 0,2 2-72 0 0,-2-1 72 0 0,0 0-104 0 0,-1 1 104 0 0,1-1 0 0 0,-2-1 0 0 0,3-3-72 0 0,4-1 72 7 513,3-3 0-7-513,0 0 72 0 0,5-3 24 0 0,0-1-96 0 0,1 0 64 0 0,-1-1-64 0 0,-2-1 0 0 0,-1-1 0 0 0,0 1 64 0 0,4-5-64 0 0,3-2 0 0 0,2-1 0 0 0,-3 0 64 0 0,1-1 56 0 0,2-1 104 0 0,1-1-112 0 0,-1 3-232 0 0,-3 2 24 0 0,-1 3 8 0 0,1 0 88 0 0,-2 2 0 0 0,-3 1 72 0 0,-2 3-72 0 0,-4 0 96 0 0,-5 2-96 0 0,-1 2 0 0 0,2 3 0 0 0,2 3 0 0 0,0 2 64 0 0,-2 0-64 0 0,-2-2 0 0 0,-3 2 0 0 0,-1 0 0 0 0,1 2 0 0 0,-1-2 0-3 663,-1 2 0 3-663,2 1 0 0 0,-1 1 0 0 0,1 2 0 0 0,2 2 0 0 0,0-3 0 0 0,-2-1 0 0 0,2-1 0 0 0,0-1 0 0 0,3-1 0 0 0,3-3 0 0 0,2-2 0 0 0,2-3 72 0 0,4-1-72-2 655,1-1 72 2-655,1 0-72 0 0,-1 0 0 0 0,-1-1 0 0 0,-1-1 0 0 0,-1-1 0 4-526,-2 0 0-4 526,-1-1 0 0 0,4 0 0 0 0,0 1 0 0 0,0 0 0 0 0,-1-1 0 0 0,-1 1 0 0 0,2 1 0 0 0,0 0 0 0 0,-1 2 0 0 0,-2 0 0 0 0,-1 2 0 0 0,-2 1 0 0 0,0 1 0 0 0,-1 2 64 0 0,2 1-64 0 0,1 3 0 0 0,-2 1 0 0 0,0 1 0 0 0,-2 1 0 0 0,-1-1 0 0 0,-2 1 0 0 0,1 2 0 0 0,-1 3 0 0 0,-2-1 0 0 0,-2 1 0 0 0,0 0 0 0 0,1 1 0 0 0,3 3 0 0 0,2 0 0-4 538,2-3 0 4-538,1-3 0 0 0,2-3 64 0 0,-1-2-64 0 0,4-2 72 0 0,5-4 8 0 0,1-1-80 0 0,1-2 64 0 0,-1-2-64 0 0,0-2 0 0 0,-2-2 0 0 0,0 0 0 0 0,-1 0 0 0 0,0-3 0 0 0,-1 0 0 0 0,2-1 0 0 0,0 0 0 0 0,-1-2 0 0 0,5-1 0 0 0,2-1 0 0 0,-2 0 0 0 0,3-1 152 0 0,0 0 32 0 0,-4 1 8 0 0,2-1 0 0 0,4 1-344 0 0,-1 1 80 0 0,0 2 72 0 0,-2 2 0 0 0,-3 1 0 0 0,1 1 64 0 0,0 2-64 0 0,-2 1 64 8 546,1 1-64-8-546,0 2 0 0 0,-4 1 0 0 0,-2 0 64 0 0,-2 2-64 0 0,-2 1 0 0 0,1 2 0 0 0,1 1 0 0 0,0 4 0 0 0,0 1 0 0 0,1 3 0 0 0,-1 0 0 0 0,1 2 0 0 0,-2 1 0 0 0,-4-3 0 0 0,0 0 0 0 0,1-2 0 0 0,-3-2 0 0 0,2-2 0 0 0,2-3 0 0 0,2-2 0 0 0,0-3 0 0 0,1 0 72 0 0,2-3 24 0 0,0-3-96 0 0,2 0 64 0 0,4-3-64-16 622,3-1 0 16-622,1-2 0 0 0,5-2 0 0 0,5-1 0 0 0,1-1 0 0 0,-2 0 0 0 0,0 0 0 0 0,1-1 0 0 0,-2 1 0 0 0,-4 2 64 5-508,-1 0-64-5 508,1 2 0 5-518,1 1 0-5 518,-3 3 0 0 0,-4 3 0 0 0,-5 2 0 0 0,-4 2 0 0 0,-4 2 0 0 0,0 1 0 0 0,-1 1 64 0 0,-2 1-64 0 0,-2 0 0 0 0,-2 1 72 0 0,-1 0-72 0 0,-2 1 72 0 0,1 3-72 0 0,2 2 0 0 0,1 3 0 0 0,1 0 0 0 0,3 1-88-3 625,1 0 88 3-625,1 0 0 0 0,0-2 0 0 0,-1-1 0 0 0,2-3 0 0 0,2-1 0 0 0,2-2 0 0 0,0-3 0 0 0,-1-1 0 0 0,0-3 0 0 0,3-2 0 0 0,2 0 0 0 0,-1-2 0 0 0,3-2 0-8-500,0 0 0 8 500,-2-1 0 0 0,-1 1-64 0 0,-2 0 64 0 0,-1 0 0 0 0,0 0 0 0 0,0 0 0 0 0,-1 1 0 0 0,4-1 0 0 0,3 1 0 0 0,2 1 0 0 0,-3 1 0 0 0,-4-1 88 0 0,-1 3-88 0 0,-5 2 0 0 0,-4 0 0 0 0,0 3 0 0 0,1 3 0 0 0,0 3 0 0 0,0 1 0 0 0,-2 2 0 0 0,0 0 0 0 0,-2 1 0 0 0,-1 1 0 0 0,-1 1 0 0 0,0 4 0 0 0,-2 1 0 0 0,0-4 0 0 0,0 0 0 0 0,1-2 0 0 0,-1-4 0 0 0,3 0 0 0 0,2-1 0 0 0,0-3 0 0 0,2-1 0 5-539,2-2 64-5 539,0-3-64 8 545,3-3 80-8-545,2 0-80 0 0,-1-3 96 0 0,4 0-32 0 0,3-1-64 0 0,4-3 0 0 0,2-4 64 0 0,4-2-64 0 0,1-2 0 0 0,1 0 64 535 6,0-1-64-535-6,0 0 0 0 0,-2 1 0 0 0,-3 2 0 0 0,-4 2 0 0 0,-4 3 0 0 0,-3 3 0 0 0,-1 1 0 0 0,-4 2 0 0 0,-4 3 0 0 0,-1-1 64 496-2,1 1-64-496 2,-2-1 0 11 590,2 0 0-11-590,0 3 0 0 0,1 1 0 0 0,1 3 0 0 0,-2 2 0 0 0,1 2 0 0 0,-1 0 0 0 0,-4-1 0 0 0,-2-1 0 0 0,0 1 0 572-639,0 0 0-572 639,-1-1-64 0 0,-2-2 64 0 0,1 1 0 0 0,-2-1 0 0 0,1 0 0 0 0,1 1 0 0 0,2 0 0 0 0,0 0 0 0 0,4-1 0 0 0,3 0 0 0 0,1-2 0 0 0,1-3 0 0 0,0 0 0 0 0,2-4 0 0 0,1 0 0 0 0,1-2 64 0 0,1-1-64 0 0,3-2 0 0 0,1-1 0 0 0,-2 0 0 0 0,2 0 64 0 0,1-1-64 0 0,-1 1 0 0 0,-1 2 0 0 0,-2 1 0 0 0,-3 1 0 0 0,-3 1 0 0 0,1 2 0 0 0,-1-1 0 0 0,3 1 0 0 0,0 1 0 0 0,-3 1 0 0 0,-2 2 0 0 0,-1 2 0 0 0,-2 1 0 0 0,1 3 0 0 0,0 3 0-2 686,2 5 0 1230-683,0 2 0-1228-3,-1 1 0-8 517,-2 2-72 584-517,-2 1 72-576 0,0 2 0 0 0,0 0 0 0 0,-1-2 0 0 0,0-1 0 0 0,-1-3 0 0 0,1-2 0 0 0,1-1 0 0 0,2-2 0 2 544,3 0 64-2-544,4-2-64 0 0,-1-3 0 0 0,4-2-64 0 0,5-5 64 0 0,2-2 0 0 0,1-1 0 0 0,0-1 0 0 0,-2-1 0 0 0,3-1 64 0 0,-1-1-64 0 0,-2 0 0 0 0,3-2 64 0 0,2 0-64 0 0,4-1 0 0 0,0 2 0 0 0,0 0 0 0 0,-3 3 64 0 0,-5 0-64 0 0,-5 2 0 0 0,-5 3 0 0 0,-3 1 0 0 0,-1 2 64 0 0,3 3-64 0 0,0 1 0 0 0,1 0 0 0 0,-1 1 0 0 0,2 1 0 0 0,-2 0 0 0 0,-2-1 0 0 0,-3 0 0 0 0,0 0 0 0 0,2 0-64 0 0,2-1 64 0 0,1-4 0 0 0,0-1 0 0 0,2-2 0 0 0,0-2 0 0 0,1-1 0 0 0,1-3 64 0 0,2-1-64 0 0,3-4 88 0 0,7-4 8 0 0,6-4-96 0 0,0-2 0 0 0,-1 3 0 0 0,1-2 0 0 0,2-2 0 0 0,-2 2 0 0 0,-5 2 0 0 0,2 2 96 0 0,1 0 32 0 0,2 2-64 0 0,-1 1-64 0 0,0 3 0 0 0,-4 4 0 0 0,-2 2 0 0 0,-6 4 0 0 0,-7 2 0 0 0,-4 2 0 0 0,-4 1 0 0 0,-5-1 0 0 0,0 2 0 0 0,0 2 0 0 0,-1-1 0 0 0,1 2 0 0 0,1 1 0 0 0,2-1 0 0 0,1 2 0 0 0,2 0 0 0 0,-2-1 0 0 0,0-1 0 0 0,1-2 0 0 0,0-1 0 0 0,4-1 0 0 0,2 0 0 0 0,0-3 0 0 0,0-1 0 0 0,0-2 0 0 0,1 1 64 0 0,-1-2-64 0 0,0 0 0 0 0,1 0 0 0 0,0 2 0 0 0,-1-1 64 0 0,0 0-64 0 0,0 0 0 0 0,1 1 0 0 0,-1-2 0 0 0,0 0 0 0 0,0 0 0 0 0,0 1 0 0 0,1-1 0 0 0,-1 1 0 0 0,0-1 96 0 0,0 2 56 0 0,-2 0-80 0 0,1 2-72 0 0,0 1 0 4 546,-1 1 0-4-546,1 1 0 552 5,0 0-72-552-5,0 2 0-12 575,-2 1 0 12-575,1 0 72 0 0,-2 1 0 0 0,0 1 0 0 0,-2 1 0 0-787,-1-1 0 0 787,-3 0-64 0 0,1 1 128 0 0,0 0 32 0 0,0 0 8 0 0,-1-1 0 0 0,2 0-104-4-600,-2-1 0 4 600,0-3 0 0 0,-1-1 0 0 0,2 2 0 9-502,1 0-120-9 502,-1-1 24 0 0,0-1 8 0 0,3 0 88 0 0,2 0 96 0 0,0-1-16 0 0,4-3-8 0 0,3-2-72 0 0,0-2-96 0 0,3-3 96 0 0,1-3 0 0 0,1-2 0 0 0,-1 2 0 0 0,0-2 0 0 0,0-1 0 0 0,1 2 0 0 0,1 1 0 0 0,-2 2 0 0 0,-3 1 0 0 0,1 1 0 0 0,-3 1 0 0 0,-1 1 0 0 0,1-1 0 0 0,-1 1 0 0 0,-2 0 0 0 0,-4 1 0 0 0,-1 0 0 0 0,-1 1 0 0 0,1 1 0 0 0,3 2 0 0 0,-2 0 0 0 0,2 2 0 0 0,0 0 64-3 550,0 2 0 3-550,1 1-64 0 0,-1 1 0 0 0,-1 0-88 0 0,0 1 88 0 0,0 3 0 0 0,0 1 0 0 0,-1 0 0 0 0,-2-1 0 0 0,2 3 0 0 0,-2 0 0 0 0,2 2 0-4-495,0-1 0 4 495,0-3 0 0 0,1-2 0 0-583,1-3 0 0 583,-3-3 64 0 0,0-2-64 0 0,3-2 64 1-580,4-4 16-1 580,6-3-80 0 0,3-4 0 0 0,-1-1 0 0 0,4-2 0 0 0,4-4 64 0 0,3-2 32 520 2,2-2-32-520-2,2 0-64 0 0,0 0 0 519-2,-1 1 0-519 2,-3 1 0 0 0,-6 3 72 0 0,-4 5-72 0 0,-5 2 0 0 0,-2 2 0 0 0,-3 1 0 5 520,0 1 0-5-520,0 3 64 0 0,-1 1-64 0 0,5 0 71 0 0,0 0-71 0 0,1 0 80 0 0,-1 1-80 0 0,0 0 0 0 0,-3-1 0 0 0,0 2 0 0 0,-2 1 0 0 0,-2 2 0 0 0,-2 0 0 0 0,-3 0 0 0 0,1 3 0 0 0,1 2 0 0 0,-2 1 0 0 0,0 1 0 0 0,-1-2 0 0 0,-3-1 0 0 0,0-1 0 0 0,0 2 0 0 0,2 1 0 0 0,-1 1 0 0 0,1 1 0 0 0,0-1 0 0 0,0-1 0 0 0,2 0 0 0 0,2 1 0 0 0,2 0 0 0 0,2-1 0 0 0,-1-2 0 0 0,3-2 80 0 0,1-2-80 0 0,0-2 80 0 0,3-2-80 0 0,4-3 64 0 0,5-2-64 0 0,4-4 0 0 0,4-1 0 0 0,2-2 64 0 0,-1 1-64 0 0,-3 1 0 0 0,2 1 0 0 0,3-1 0 0 0,-1 1 0 0 0,-3-1 0 0 0,-4 1 0 0 0,-3 1 0 0 0,-2 1 0 0 0,-2 0 0 0 0,-2 1 0 0 0,-3 1 0 0 0,3 0 0 0 0,-1 1 0 0 0,0 2 0 0 0,2 1 0 0 0,1 1 0 0 0,-2 0 0 0 0,-1 2 0 0 0,-2 1 0 0 0,-3 0 0 0 0,-1 2 0 0 0,-2 1 0 0 0,-2-1 0 0 0,-1 1 0 0 0,0 1 0 0 0,1 1 0 0 0,0 1 0 0 0,2 2 0 0 0,0 1 0 0 0,-3-3 0 0 0,2 4 0 1142-1,0 0 0-1142 1,1 2 0 526 0,-1 1 0-526 0,-2-3 0 0 0,-1-1 0 0 0,1-2 0 0 0,1-2 0-6 1128,0-2 0 6-1128,1-2 0 0 0,2-1 0 0 0,1-1 0 0 0,5-3 0 0 0,6-2 0 0 0,3-3 0 0 0,1 0 0 0 0,3-2 0 0 0,-2-2 0 0 0,-2 0 64 0 0,-3 0-64 0 0,-2-1 0 0 0,1 0 0 0 0,4-3 0 0 0,0 1 0 0 0,-2 2 64 0 0,-2 4-64 0 0,-2 1 0 0 0,0 2 72 0 0,3 3-72 0 0,0 2 64 0 0,-2 1-64 0 0,-4 2 0 0 0,-2 2 0 0 0,-2 2 0 0 0,-1 5 0 0 0,-3 2 0 0 0,-2 0 0 4 520,-2 2-88-4-520,-1 0 88 0 0,-1-1-64 0 0,-1 2 64 0 0,0-1 0 0 0,0-1 0 0 0,2 0 64 0 0,3-1-64 0 0,2-3 0 0 0,1-1 0 0 0,1-2 0 0 0,0-3 0 0 0,6-1 64 0 0,6-2-64 0 0,5-3 0 0 0,4-4 64 0 0,6-2-64 0 0,-2-2 0 0 0,-5-1 0 0 0,0-1 64 0 0,-1-3-64 0 0,3 0 64 522 0,-1-2 16-522 0,1 1-16 0 0,-4 2-64 0 0,-5 2 0 0 0,0 2 0 0 0,1 1 64 16 602,0 2-64-16-602,-3 1 0 0 0,1 1 64 0 0,2-1-64 0 0,-2 1 0 0 0,-3 1-64 0 0,-2 2 64 0 0,-2 0 0 0 0,-3 1 0 0 0,-1 2 0 0 0,-2 1 0 0 0,-4 0 0 0 0,1 2 0 0 0,1 0 0 0 0,-1 2 0 0 0,-1 0 0 0 0,-2-1 0 0 0,2 1 0 0 0,1 1 0 0 0,0-2 0 0 0,0-1 0 0 0,1 0 0 0 0,2-2 0 0 0,4-3 0 0 0,4-2 0 0 0,6-3 0 0 0,2-2 0 0 0,0-1 0 0 0,2-4 0 0 0,1-1 0 0 0,-3-2 0 0 0,5-2 0 0 0,6-2 0 0 0,4-1 0 0 0,4-1 0-4 563,2 0 0 4-563,0 0 0 0 0,-6 3 0 0 0,-7 4 0 0 0,-6 4 0 0 0,-7 3 0 0 0,-3 3 0 0 0,-2 2 0 0 0,-4 1 0 0 0,0 3 96 0 0,-1 1 32 0 0,-4 0 0 0 0,-2 1-96 0 0,0 2-160 0 0,-1 1-16 0 0,2 3 0 0 0,0 2 144 0 0,-1 0 0 0 0,0 4 0 0 0,-1 0 0 0 0,-1-1 0 0 0,-1-1 0 0 0,1 0 0 0 0,-2-1 0 0 0,1 1 0 0 0,1 0 0 0 0,-1-3 0 0 0,2 0 0 0 0,3-2 0 0 0,1-1 0 0 0,3-1 0 0 0,1-1 0 0 0,0-2 0 0 0,-1-2 0 0 0,1 0 0 0 0,-1-1 0 0 0,-3 0 0 0 0,2-2 0 0 0,4-1 0 0 0,6-3 104 0 0,5-2 160 0 0,1 0-128 0 0,0 1-200 0 0,-2 1-48 0 0,-2-2-8 0 0,-3 1 0 0 0,0 0 120 0 0,-1 1 96 0 0,-2-1-24 0 0,0 1 0 0 0,-1 0-72 0 0,-1 1 0 0 0,-1-1 0 0 0,3 0 0 0 0,2 2 0 0 0,-3 0 0 0 0,1 1 64 0 0,0 2-64 0 0,-2 1 0 0 0,-1 1 0 0 0,0 3 0 0 0,-4-1 0 0 0,0 2 0 0 0,0 1 0 0 0,-1 4 0 0 0,1 1 0 0 0,-3 0 0 0 0,1 1 0 0 0,-1 2 0 0 0,0-1 0 0 0,-2-1 0 496-4,-1 0 0-496 4,0-1 0 525 3,0-1 0-525-3,0 0 0 0 0,0-2 0 0 0,2-2 0 0 0,3-1 0 0 0,2 0 0 0 0,-1-1 0 0 0,-2-3 0 0 0,3 0 0 0 0,2 0 0 0 0,0-2 0 0 0,2 0 0 0 0,3-2 96 0 0,1-2-32 0 0,2-1 0 0 0,4-1 0 0 0,5-3-64 0 0,1-2 0 0 0,-1 1 0 0 0,1-2 0 0 0,3 0 0 0 0,-2 0 0 0 0,-2 2 0 0 0,-5 1 0 0 0,-1 2 0 0 0,2 0 96 0 0,0-1 0 0 0,-2 2-96 0 0,-2 1 0 0 0,-2 0 0 0 0,-2 0 64 0 0,0 1-64 0 0,-2 2 0 0 0,-1 2 0 0 0,-2 1 0 0 0,1 2 0 0 0,1 2 0 0 0,1 0 0 0 0,0 4 0 0 0,-3 1 0 0 0,-3-1 0 0 0,-3 0 0 0 0,-1 1 0 0 0,0 0 0 0 0,-1 0 0 0 0,0 3 0 0 0,-1-1 0 510-4,0 1 0-510 4,1 1 0 0 0,-1 1 0 0 0,-2-3 0 0 0,1 0 0 0 0,1-1 0 0 0,2 0 0 0 0,0-2 0 0 0,3 1 0 0 0,1-2 0 0 0,1-2 0 0 0,3-2 0 0 0,2-1 0 0 0,1-3 0 0 0,3-3 0 0 0,1 0 0 0 0,0-2 0 0 0,3 0 0 0 0,4-4 0 0 0,4-2 64 0 0,4-1-64 0 0,0 0 0 0 0,-4 1 0 0 0,0 0 0 0 0,1-1 0 0 0,3 1 64 0 0,-2 0-64 0 0,-2 3 0 0 0,-5 1 0 0 0,-2 1 0 0 0,-4 1 0 0 0,-3 2 0 0 0,-1 2 64 0 0,-2 0-64 0 0,0-1 96 0 0,0 1-96 0 0,1 2-80 0 0,1 0 80 0 0,-1 1 0 0 0,-1 2 0 0 0,-2 0 0 0 0,0 1 0 0 0,-2 0 0 0 0,2 4 0 0 0,-1 1 0 0 0,0 1 0 0 0,0 3 0 0 0,-1 1 0 0 0,-2-1-64 0 0,-2-3 64 0 0,-1 0 0 0 0,-1-1 0 0 0,1 0 0 0 0,0 0 0 0 0,2 0 0 0 0,0-2 0 0 0,4 1 0 0 0,2-1 0 0 0,1-1 0 0 0,1-1 0 0 0,3-2 0 0 0,2-3 0 0 0,1-1 0 0 0,-1-2 0 0 0,0-1 96 0 0,4-2-96 0 0,7-3 0 0 0,0-1-72 0 0,0 0 72 0 0,-2 1 64 0 0,-3 0-64 0 0,-2-1 88 0 0,-2 0-88 0 0,4-2 0 0 0,4-1 0 0 0,0 1 0 0 0,-1 1 0 0 0,0-1 0 0 0,-2 1 0 0 0,-2 1 0 0 0,-1 1 64 0 0,3 0-64 0 0,0 1 0 513 5,2 1 0-513-5,-3 2 0 0 0,-3 3 0 524-4,-7 1 0 3 8,-2 2 0-527-4,-4 2 0 0 0,-2 1 0 526 2,0 2 0 26-6,0 0 0-552 4,2 5-72 0 0,0 1-24 0 0,-1 0 96 0 0,-1 0 0 0 0,-1 0 0 0 0,1 0 0 0 0,0-1 0 0 0,-2-3 0 0 0,-2-2 0 0 0,1 0 0 0 0,2-1 0 0 0,4-1 0 0 0,5-2 0 0 0,4-3 72 0 0,1-2-72 0 0,-1-3 0 0 0,3-2 0 0 0,1-3 0 0 0,-1 0 0 0 0,-2-2 0 0 0,0 1 0 0 0,1-3 64 0 0,6-3-64 0 0,0-2 0 0 0,-2 2 0 0 0,3 0 0 0 0,0 0 0 0 0,-6 2 72 0 0,1 1-72 0 0,0 0 0-7 558,-2 2 0 7-558,-2 2 0 0 0,0 1 0-9 592,-2 2 0 9-592,-1 2 0 0 0,-1 1 0 0 0,-5 0 0 2 575,-3 2 0-2-575,0 0 0 0 0,-2 2 0 0 0,-1 0 0 0 0,-2 2 0 0 0,1 0 0 0 0,0 2 0 0 0,-1 0 0 0 0,2 2-64 0 0,-1 0 64 0 0,-1 1 0 16-526,0 1-104-16 526,-2 0 40 0 0,1 0 64 0 0,-1 1 0 0 0,-1-1 0 0 0,-1-2 0 0 0,1-1 0 0 0,1 1 0 0 0,4 0 0 0 0,4 0 0 0 0,4-2 0 0 0,0-2 0 0 0,0-2 96 0 0,0-3-96 0 0,4-2 0 0 0,4-3 0 0 0,1-1 0 0 0,0-1 0 0 0,2-2 0 0 0,4-2 0 0 0,3 0 0 0 0,2-1 0 0 0,1 1 0 0 0,-2 1 64 0 0,-5 2-64 0 0,-4 2 0 0 0,-5 4 0-10 583,-2 1 0 10-583,-3 2 0 0 0,-2 3 0 0 0,-3 0 0 0 0,-2 1 0 0 0,0 2 0 0 0,1 1 0 0 0,-2 0 0 0 0,0 1 0 0 0,2 3 0 0 0,0 1 0 0 0,0 2 0 0 0,-2 0-160 0 0,0 4 160 0 0,-3-1 0 0 0,2 3 64 0 0,-1-1-64 0 0,0-1-88 0 0,1-3 88 0 0,0-2 0 0 0,4-1 0 0 0,4-2 80 0 0,2-1-80 0 0,2-2 0 0 0,3-2 64 0 0,0-2-64 0 0,-1-1 0 0 0,4-4 64 0 0,0-3-64 0 0,1 0 0 0 0,4-4 0 0 0,1 0 0 0 0,0-1 0 0 0,0-1 0 0 0,-1 1 0 0 0,-2-1 0 0 0,-3 3 0 538-6,-2 0 64 64 14,1 0-64-602-8,2 1 0 0 0,-2 0 0 0 0,4-1 0 0 0,1 0 0 0 0,-3 2 0 0 0,-3 0 0 0 0,-1 3 0 0 0,-2 2 0 0 0,-3 0 0 0 0,-2 2 0 0 0,-2 1 0 0 0,-1 0 0 0 0,-1 1 0 0 0,-1 2 0 0 0,-1 0 0 0 0,0 3 0 0 0,-1 0 0 0 0,-1 2 0 0 0,0 2 0 0 0,-2-1 0 0 0,-2-3 0 0 0,-1 1 0 0 0,1-1 0 0 0,-1 2 0 0 0,1-1 0 0 0,2 1 0 0 0,-1-2 0 0 0,2 0 0 0 0,2-1 0 0 0,3-1 0 0 0,3-2 0 0 0,2-2 88 0 0,4-1 8 0 0,2-3-96 0 0,1 0 72 0 0,1-2-72 0 0,-1 0 0 0 0,3-2 72 0 0,1-1-72 0 0,-2 0 0 0 0,-2 1 0 0 0,0 0 0 525-4,0 1 0-525 4,0-1 0 0 0,3 0 0 0 0,0 0 0 0 0,-2 0 0 0 0,-1 1 0 0 0,-2 2 0 0 0,2 0 0 0 0,2 0 64 0 0,-1 1-64 0 0,-3 1 0 0 0,-4 0 0 0 0,-2 1 0 0 0,-2 3-72 0 0,-1 1-32 0 0,-2 2 184 0 0,-4-1-16 0 0,1 2 0 0 0,0 1-64 0 0,1 3 0 0 0,-1 2 0 0 0,1 1 0 0 0,-1 0 0 0 0,-1-1 0 0 0,0-2 0 0 0,0-1 0 0 0,-3-4 0 0 0,3 2 0 0 0,6 0 0 0 0,3-1 0 0 0,2-2 0 0 0,4-2 0 0 0,2-3 0 0 0,0-2 0 0 0,5-2 0 0 0,6-4 0 0 0,2-2-152 0 0,4-2 88 584-2,2-2 240-584 2,-2 0-104 0 0,-4 1-72 0 0,-3 3 0 0 0,-4 2 0 0 0,-1 2 0 0 0,-2 3 0 0 0,-3 0 0 0 0,0 1 0 0 0,-2 1 0 0 0,-1 1 0 0 0,-5 2 0 0 0,-4 1 0 0 0,-4 0 0 0 0,-1 3 0 0 0,-2 1 0 0 0,-2 0 0 0 0,1 2 0 0 0,0 2 0 0 0,-1-2-72 0 0,-1 1 72 0 0,0 1 0 0 0,0-2 0 0 0,0 1 0 0 0,0 0 0 0 0,1 0 0 0 0,-1-2 0 0 0,1-1 0 0 0,0-1 0 0 0,1 0 0 0 0,2 0 0 0 0,2 1 0 0 0,3-2 0 0 0,1-2 0 0 0,1 0 0 0 0,4-2 0 0 0,2-2 0 0 0,1 0 0 0 0,-1 0 0 0 0,-1-1 0 0 0,3 0 0 0 0,5-2 0 0 0,0-2 0 0 0,0 2 0 0 0,-4 1 0 0 0,-2-1 0 0 0,-4 2 0 0 0,0 1 0 572 2,2 0-64-572-2,2-1-40 0 0,2 0 104 0 0,-2 0 0 0 0,0 1 0 0 0,-2 1 160 0 0,2 1-160 0 0,-3 2 0 0 0,1 1 0 0 0,-1 2 0 0 0,-4 0 0 0 0,-2 1 0 0 0,-2 0 0 0 0,-3-2 0 0 0,0 1 0 0 0,-1 0 0 0 0,0 0 0 0 0,-1 1 0 0 0,0-1 0 0 0,2 2 0 0 0,1 1 0 0 0,-2-1 0 0 0,-1-2 0 0 0,-1 0 0 0 0,-1 1 0 0 0,2 0 0 0 0,1 0 0 0 0,-1-1 0 0 0,2 1 0 0 0,1 0 0 0 0,2 2 0 0 0,1-1 0 0 0,2-2 0 0 0,-1-1 0 0 0,3 0 0 0 0,1-1 0 0 0,-2 0 0 0 0,-1-1 0 0 0,-1 0 0 0 0,-2-1 0 0 0,0 1 0 0 0,-2 0 0 0 0,-3-1 0 0 0,1 0 0 0 0,1 1 0 0 0,2 1 0 0 0,-1 1 0 0 0,1 0 0 0 0,-2 1 0 0 0,1 1 0 0 0,-2-1 0 0 0,1 3 0 0 0,1 3 0 0 0,0 4 0 0 0,-2 0 0 0 0,-1 3 0 0 0,-2 0 0 0 0,-3 2 0 0 0,-3 0 0 0 0,-2-1 0 0 0,-2 1 0 0 0,-3 1 0 0 0,-2-1 0 0 0,1 0 0 0 0,1 1 0 0 0,-1 2 0 0 0,2-1 0 0 0,2-3 0 0 0,3-3 0 0 0,1-2 0 0 0,2 0 0 0 0,2-3 0 0 0,0-2 0 0 0,2 0 0 0 0,2 1 0 0 0,3 1 0 0 0,2-1 0 0 0,1-1 0 0 0,1 0 0 0 0,1 0 0 0 0,2-1 0 0 0,-1-1 0 0 0,0-2 0 0 0,1 1 0 0 0,-2 0 0 0 0,0 1 0 0 0,-2 1 0 0 0,-2-1 0 0 0,-2 0 0 0 0,-1 0 80 0 0,-3-1-80 0 0,0 0 64 0 0,0 2-64 0 0,-3 5 0 0 0,-1 1-88 0 0,-1 2 88 0 0,-2 0 0 0 0,0-1 0 0 0,0 0 0 0 0,-1 0 0 0 0,-2 2 0 0 0,-3 4 0 0 0,-2 3 0 0 0,0 0 0 0 0,2 0 0 0 0,1 0 0 0 0,0 2 0 0 0,2 1 0 0 0,3-1 0 0 0,2-3 0 0 0,4-2 0 0 0,1-4 0 0 0,1-1 0 0 0,1-2 0 0 0,3-2 0 0 0,-2-2 0 0 0,4 1 0 0 0,1-1 0 0 0,-1-2 0 0 0,1 1 0 0 0,1 2 0 0 0,-1-1 0 0 0,-1 0 0 0 0,-1 0 0 0 0,0 0 0 0 0,0 1 0 0 0,-2-2 0 0 0,0 4 0 0 0,-2 5 0 0 0,-3 5 0 0 0,-2 2 0 0 0,-3 0 0 0 0,-3 2-88 0 0,-4 5-16 0 0,-4 5 40 0 0,-1 1 152 0 0,-1-1-24 0 0,0-3 0 0 0,2-2-64 0 0,-1 1 0 0 0,-1 3 64 0 0,0 1-64 0 0,3-2 0 0 0,3-4 0 0 0,4-5 0 0 0,3-4 0 0 0,4-2 0 0 0,3-2 0 0 0,3-2 0 0 0,2-1 0 0 0,0-2 0 0 0,2-2 0 0 0,3 0 0 0 0,-1-1 0 0 0,1 0 0 0 0,1-1 0 0 0,-1 0 0 0 0,-3-3 0 0 0,2 3 0 0 0,-2 0 0 0 0,-2 0 0 0 0,-3 1 0 0 0,0 3 0 0 0,-2 2 0 0 0,-1 0 0 0 0,-2 2 0 0 0,-1 0 0 0 0,-3 0 0 0 0,-2 1 0 0 0,-3 0 0 0 0,0 1 0 0 0,-2 1 0 0 0,1 1 0 0 0,-4 3 0 0 0,0 2 0 0 0,-2 2 0 0 0,0 0 0 0 0,1 0 0 0 0,-4 3 0 0 0,-1 4 0 0 0,0 0 0 0 0,2-1 0 0 0,2-3 0 0 0,2-3 0 0 0,2-2 0 0 0,1-2 0 0 0,2-1 0 0 0,1-3 0 0 0,1 0 0 0 0,1-1 0 0 0,0 0 80 0 0,2-1-80 0 0,0 2 80 0 0,1 2-80 0 0,3 2 0 0 0,2-1 0 0 0,5 2 0 0 0,3-2 0 0 0,5 1 0 0 0,1-4 0 0 0,1-4 0 0 0,-2-2 0 0 0,-1-3 0 0 0,1 0 64 0 0,1 3-64 0 0,1 2 0 0 0,-1 1 0 0 0,-3-1 0 0 0,-1 1 0 0 0,-1 1 0 0 0,-2-1 0 0 0,-3 1 0 0 0,-2 0 0 0 0,-3 3 0 0 0,-2 6 0 0 0,-4 6 0 0 0,-2 6 0 0 0,-2 0 0 0 0,1-1 0 0 0,-2 0 0 0 0,-1 1 0 0 0,1-2 0 0 0,2-2 0 0 0,1-5 0 0 0,4-3 0 0 0,1-3 0 0 0,2-3 0 0 0,2 1 0 0 0,3 3 0 0 0,2 0 0 0 0,3-2 0 0 0,2-2 0 0 0,2-1 0 0 0,0-4 0 0 0,2 2 0 0 0,0 2 0 0 0,3 3 0 0 0,0-2 0 0 0,-2 0 0 0 0,-2-2 0 0 0,-2-1 0 0 0,-1 3 0 0 0,-1 0 0 0 0,-2-1 0 0 0,-2 2 0 0 0,-3-1 0 0 0,-2 4 0 0 0,-3 5 0 0 0,-2 5 0 0 0,-4 2 0 0 0,-1-2 0 0 0,0-2 0 0 0,-2-2 64 0 0,-2 3-64 0 0,-1 2 0 0 0,-1-2 0 0 0,0 4 0 0 0,0 1 0 0 0,0-2 0 0 0,0 5 0 0 0,0 3 0 0 0,0 0 0 0 0,2-3 0 0 0,2-3 0 0 0,1-6 64 0 0,3-3-64 0 0,1-2 0 0 0,1 1 0 0 0,2-1 0 0 0,1 0 0 0 0,2 0 0 0 0,2 3 0 0 0,2-1 0 0 0,5 2 0 0 0,1-2 0 0 0,1-4 0 0 0,3 0 0 0 0,2-2 0 0 0,2 0 0 0 0,-1-1 0 0 0,-2-3 0 0 0,-2-2 0 0 0,-3-1 0 0 0,-2 1 0 0 0,-1-2 0 0 0,0 5 0 0 0,-1 2 0 0 0,-3 1 0 0 0,-2 1 0 0 0,-1 1 0 0 0,-2 1 0 0 0,-2-1 0 0 0,-1 1 0 0 0,-2 0 0 0 0,-2 5 0 0 0,-1 3 0 0 0,-1 0 0 0 0,-1 0 0 0 0,0-3 64 0 0,1-1-64 0 0,1-2 0 0 0,-1 3 0 0 0,1 0 0 0 0,1-2 0 0 0,2 0 0 0 0,2-2 0 0 0,1-2 0 0 0,3-1 0 0 0,2-2 0 0 0,0-1 0 0 0,2 1 0 0 0,3 2 0 0 0,2 3 0 0 0,3 1 0 0 0,1 1 0 0 0,1-1 0 0 0,-1 2 0 0 0,0 1 0 0 0,-3 1 0 0 0,-4 2 0 0 0,-2-2 0 0 0,-3-3 0 0 0,-6 1 0 0 0,-4 5 0 0 0,-5 2 0 0 0,-2 1 0 0 0,2-3 0 0 0,0-2 0 0 0,3-4 0 0 0,1-3 64 0 0,3-1-64 0 0,1-2 0 0 0,3-1 0 0 0,0-3 0 0 0,2-1 80 0 0,2-2-80 0 0,1-3 96 0 0,1-2-96 0 0,2-1 0 0 0,1 1 0 0 0,1-1 0 0 0,3 1-96 0 0,2 1 96 0 0,0-3 72 0 0,-1-1-72 0 0,0 0 64 0 0,0-2-64 0 0,0 0 0 0 0,-1-2 0 0 0,1 0 64 0 0,-2 1-64 0 0,1 1 0 0 0,-1-1 0 0 0,0 0 0 0 0,-2 0 0 0 0,-2-2 0 0 0,0 3 0 0 0,-1 1 0 0 0,-1 2 0 8 535,0 1 0-8-535,-2 2 0 0 0,-2 4 0 0 610,-3 2 0 0-610,-2 0 64 0 0,-1 0-64 0 0,-1-2 0 0 0,-1 0 0 0 0,-1-1 0 0 0,1 0 0 0 0,1-1 0 0 0,-1-2 0 0 0,1 1 0 0 0,0 0 0 0 0,0 1 0 0 0,0 0 0 0 0,0 0 0 0 0,1 1 64 0 0,1-2-64 0 0,0 1 0 0 0,1-1 0 0 0,1-1 0 0 0,0-3 0 0 0,0 2 0 0 0,-1 4 64 0 0,0 2-64 0 0,1 2 0 0 0,0-2 0 0 0,2 2 0 0 0,2-2 64 0 0,1 1-64 0 0,3-1 0 0 0,1-1 0 0 0,1-2 0 0 0,0-1 0 0 0,-2-3 0 0 0,2-3 0 0 0,1 0 0 0 0,1-1 0 0 0,-1-1 0 2 546,0 0 0-2-546,0 0 0 0 0,1 2 64 0 0,0-1-64 0 569,2 4 0 0-569,-1 1 0 0 0,-1-1 0 0 0,-1 2 0 0 0,0 2 64 0 0,1 3-64 0 0,-2 2 0 0 0,-2 2 0 0 0,-2 3 88 0 0,-1 1-8 0 0,-1-2-80 0 0,0 8 0 0 0,1 1 0 0 0,3 0 0 0 0,2-2 0 0 0,2-3 0 0 0,1-1 0 0 0,0 3 0 0 0,-2 8 0 7 517,-3 4 0-7-517,-3 0 64 0 0,-3-3-64 0 0,-2-1 0 0 0,-1-2 0 0 0,2-4 0 0 0,3-4 0 0 0,1-5 0 0 0,2-4 0 0 0,1-6 0 0 0,7-3 0 0 0,9-4 0 0 0,5-4 0 0 0,1-3 0 0 0,-1-1 0 0 0,-3-1 0 0 0,-2 0 0-514 0,-4 1 0 514 0,-3 3 0 0 0,-3 2 0 0 0,-4-1 0 0 0,-3 1 0 0 0,-1 1 0 0 0,-1 3 0 0 0,-1 0 0 0 0,0 0 0 0 0,-1 3 0 0 0,-1 1 0 0 0,-1 2 0 0 0,-1 1 0 0 0,-2 0 0 0 0,-3 3 0 0 0,-7 12 0 0 0,-4 4 0 0 0,1 0 0 0 0,1-1 0 13 510,2-2 0-13-510,2-3 0-16 515,4-2 0 16-515,1 3 0 0 0,2 2 0 0 0,2 0 0 0 0,1 3 0 0 0,3 0-144 0 0,2-2 144 0 0,0-4-64 0 0,0-6 64 0 0,3-2 0-1 509,3 0 0 1-509,3-2 0 0 0,2-1 0 0 0,2-1 0 0 0,1 0 0-577 0,1 0 0 577 0,-1 2 0 0 0,-2 0 0 0 0,-4-2 0 0 0,-2 1 0 0 0,-4 5 0 0 0,-3 0 0 0 0,-2 0 0 0 0,-3 0 0 0 0,-2-1 0 0 0,-3 2 0 0 0,-3 5 0 0 0,-4 5 0 0 0,0 3 0 0 0,-1 3 0 0 0,2 0 0 0 0,2-3 0 0 0,-1-1 0 0 0,2 0 0 0 0,1-2 0 0 0,3-2 0 0 0,3-4 0 0 0,3-4 0 0 0,6-5 0 0 0,1-3 0 0 0,5-3 0 0 0,5-1 64 0 0,5-1 16 0 0,5-1-80 0 0,-2-1 64 0 0,-3-1-64 0 0,-4-1 0 0 0,-4 2 0 0 0,-5 3 0 0 0,-4 6 0 0 0,-5 5 0 0 0,-5 6 0 0 0,-5 3 0 0 0,-8 9 0 6-521,-5 1 0-6 521,1-4 0 0 0,-1-1 0 0 0,-3 2 0-597 1,-1 2 0 597-1,0-1 0 0 0,3-3 0 0 0,5-2 0 0 0,6-6 0 0 0,5-7 0 0 0,6-5 0 0 0,6 0 0-516-3,7-1 72 516 3,3-1 8-580 0,0-4-80 69 5,-2-2 0 511-5,-3-2 0-4 508,1 1 0 4-508,-1 3 0 0 0,-1 6 0 0 0,-3 3 0 0 0,-3 3 0 0 0,-2 1 0 0 0,-3 0 64 0 0,-2-1-64 0 0,-2-1 0 0 0,0 0 0 0 0,0 1 0 0 0,-3 4 0 0 0,0 0 64 0 0,0 1-64 22-582,2-1 0-22 582,3-3 0 0 0,3-4 0 0 0,5-3 0 0 0,1-4 0 0 0,5-1 0 0 0,1-1 0 0 0,3 0 0 0 0,0 0 64 0 0,-1-1-64 0 0,0 1 0 0 0,-2-1 0 0 0,-2-1 0 0 0,-1 1 0 0 0,-1 4 0 0 0,-5 7 0 0 0,-3 5 0 0 0,-4 3 0 0 0,-2-1 0 0 0,0-2 0 0 0,-1 1 0 0 0,-2 2 0 0 0,0 4 0 0 0,0-2 0 0 0,3-3 0 0 0,3-6 0 0 0,4-2 0 0 0,5-2 0-1185 4,4 0 0 1185-4,6 0 0 0 0,4-1 0 0 0,4-2 0 0 0,-1-2 0 0 0,-1-1 0 0 0,-1 2 0 0 0,-1 1 0 0 0,-2 2 0 0 0,-3 7 0 0 0,-7 6 0 17 575,-7 6 0-17-575,-6 4 0 0 0,-5 2 0 0 0,-2 0 0 0 0,-1 0 0 0 0,0-2 0 0 0,2-1 0 0 0,5-3 0 0 0,6-3 72 0 0,4-6-8 0 0,4-5-64 0 0,1-4 0 0 0,4-3 0 0 0,1-2 0 0 0,3 2 0 0 0,0 5 0 0 0,-2 4 0 0 0,-1 2 0 0 0,-4-2 0 0 0,-6 7 0-15 1143,-3 3 0 15-1143,-4 3 0 0 0,-5 6 0-580-1,-5 6 0 580 1,-5 7-72 0 0,1 0 72-507 5,2-4 0 507-5,4-1 0 0 0,4-8 0 0 0,4-8 0 0 0,4-10 0-493-5,4-3 0 493 5,3-3 0 0 0,3-4 0-526-4,0-1 0 526 4,3 1 0 0 0,2 3 0-558 8,1-1 0 558-8,-3-3 0 0 0,-1 2 0 0 0,0 2 0 0 0,-2 4 0 0 0,-3 7 0 0 0,-4 9 0 0 0,-4 6 0 0 0,-5 5 0-508-3,-1 1 0 508 3,-1 1 0 0 0,1-3 0 0 0,2-2 0 0 0,4-4 0 0 0,7-5 0 0 0,5-5 0 0 0,7-5 0 0 0,3-5 0 0 0,5-5 0 0 0,-2-3 0 0 0,-1-1 0 0 0,1 0 0 0 0,-2 0 0 0 0,-5 2 0 0 0,-3 3 0 0 0,-5 4 0 0 0,-2 4 0 0 0,-6 4 0 0 0,-2 3 0 0 0,-4 10 0-1 557,-2 1 0 1-557,1-2 0 0 0,2-3 0 0 0,2 1 0 0 0,3 2 0 1 501,2 0 0-1-501,5-2 0 0 0,5-4 0 0 0,4-4 0 0 0,0-6 0 0 0,1-5 0 0 0,0-3 0 0 0,4 0 0 0 0,6 3 0 0 0,5 1 0 0 0,-1 4 0 0 0,0 2 0 0 0,-5 1 0 0 0,-5-3 0 0 0,-5 2-64 0 0,-5 6 64 0 0,-4 3 0 0 0,-4-1 0 0 0,-4-1 0 0 0,-5 5 0 0 0,-1 7 0 0 0,-8 19 64 0 0,-3 9-64 0 0,-3 3 0 0 0,-1-2 0 0 0,0-4 0 0 0,3-5-64 0 0,3-6 64 0 0,4-2 0-510 0,7-4 0-528 1,7-5 0-17 0,4-9 0 1055-1,3-8 0-13 512,2-6 0 13-512,3-5 0 8 521,3-3 0-8-521,3-3 0-551-3,2 0 0 551 3,1 0 0 19 541,-2 2 0-567 50,-2 2 0 548-591,-3 4 72 4 518,-5 1-8-4-518,-3-1-64 653-3,-4 3 0-653 3,-2 4-72 0 0,-2 4 72 0 0,-1 4 0 755-2,-4 3 0-755 2,-6 8 0 0 0,-2 2 72 0 0,1 0-152 0 0,2-1 80-612 5,4-5 0 612-5,5-8 0 0 0,4-9 0-1164-5,2-9 0 1164 5,5-4 0-1060 5,2-5 0 1060-5,-2-3 0 0 0,1 0 0-591 0,1 2 0 567 526,-2 5 0 24-526,-1 3 144 0 0,-2 3-144 0 0,-2 3 0 0 0,-4 4 0 0 0,-5 4-72 0 0,-6 4-32 0 0,-5 3 104 0 0,-3-2 0 0 0,2-3 0 0 0,-2-1 0 0 0,-1 8 0 0 0,2-1 0 0 0,5-4 0 0 0,4-9 0 0 0,8-5 0 0 0,4-5 0 0 0,6-4 0 0 0,8-2 0 0 0,2-2 0 0 0,-2-2 0 0 0,-1-1 0 0 0,0-1 0 0 0,0 0 0 0 0,-2 1 0 0 0,-1 2 0 0 0,-3 5 0 0 0,-2 6 0 0 0,-4 5 0 0 0,-4 2 0 0 0,-2 0 0 0 0,-4 4 0 0 0,-3 4 0 0 0,-1 5 0 0 0,-1 3 0 0 0,-1 3 0-1045 7,1 0 64 1045-7,2-2-64 0 0,3-6 0 0 0,3-1 0 0 0,4 1-72 0 0,9 5 136 0 0,5 2-64 0 0,5-4 0 0 0,2-3 0 0 0,1-6 0 0 0,0-3 0 0 0,-1-3 0 0 0,1 4 0 0 0,-3 1 0 0 0,-3 3 0-627 0,-4 6 0 627 0,-7 11 0 0 0,-6 5 0-526 707,-5 4 0 526-707,-5 6 0 2 583,-3-2 0-2-583,-2-3 0 0 0,-2-2 0 0 0,-1 13 0 0 0,2 1 64 0 0,6-5-152 0 0,7-9 88 0 0,6-8 0-535-3,6-7 0 45-1,2-9 0 490 4,5-1 0-536 7,2-3 0-102 529,1-4 0 638-536,1-3 0-1332 0,-2 0 0 1332 0,1 0 0-552 0,0 2 64 552 0,-3-1-64 0 0,-3-2 0 0 0,-2 0 0 0 0,-2 1 0 0 0,-3 2 0 0 0,-2 1 0 0 0,-3-2 0 0 0,-2 0 0 0 0,-1 0 0 0 0,-3 3 0 0 0,-3 6 0 0 0,-2 3 0 0 0,0-1 0 0 0,-1 6 0 0 0,-1 1 0 0 0,0-2 0 0 0,-3 6 0 0 0,-2 3 0 0 0,0 0 0-622 2,1-3 0-323 1,1-1 0 279-8,3-2 0 666 5,1-3 0 0 0,2-2-80 0 0,1 2 80 0 0,3-4 0 0 0,2-3 0 0 0,2-4 0 0 0,1-4 0 0 0,4 0 0 0 0,2 0 0 0 0,2-1 0 0 0,1-2 0 0 0,0-3 0 0 0,1-1 0 0 0,2 0 0 0 0,1-1 0 0 0,-1-2 0 0 0,1 1 0 0 0,3 2 0 0 0,-2 0 0 0 0,-1 0 0 0 0,-2 3 0-1073 554,-2-2 64 1073-554,-2 0-64 0 0,-2-1 0-7 595,-1 0 64 7-595,-1 3 0 0 0,-1 1 0 0 0,-2-1-64 0 0,-1 1 96-592 1,-2-2-96-172-3,-3 4 96-571-1,-7 6-96 1335 3,-5 4 0 0 0,-3 1 0 0 0,2-2 0 0 0,-3 2 64 0 0,-1 2-64 0 0,1-1 0 0 0,2-2 0 0 0,2 0 0 0 0,3-1 0 0 0,2-3 0 0 0,2 1 0 0 0,2 0 0 0 0,2-1 0 0 0,2-3 0 0 0,3-2 0 0 0,2-3 0 0 0,5 0 0 0 0,7 0 0 0 0,4-2 0-1218 3,2-3 0 1218-3,3-3 0 0 0,2-1 0 0 0,-1-2 0 0 0,-2-1 0 0 0,0 5 0 0 0,-3 4 64 0 0,-5 4-64-600 2,-5 5 64 600-2,-7 4-64 0 0,-6 4 0 0 0,-6 5 0 0 0,-4 2 0 0 0,-4 2 0 0 0,-2-1 80 923-3,0-1 16-923 3,2-2-96 0 0,3-5 0 0 0,4-3 0 0 0,3-6 0 0 0,5-3 0 0 0,5-4 0 0 0,4-3 0 0 0,1-3 0 0 0,2-2 0 0 0,3 1 0 0 0,2 2 0 0 0,1-1 64 0 0,-1 2-64-599 3,-1-1 0 599-3,-1 3 0 0 0,-2 3 0 0 0,-5 10 0 0 0,-7 18 0-600 2,-7 10 0 600-2,-1 1 0-1274-1,-2-1 0 1274 1,2-4 0 0 0,1-6 0 0 0,4-3 0 0 0,6-3 0 0 0,4-5 0 0 0,2-8 0 0 0,4-4 0 0 0,1-6 0 0 0,0-4 0 0 0,3 0 0 0 0,1-1 0 0 0,2 1 0 0 0,2 2 0 0 0,-1-2 0 0 0,-1-1 0 0 0,-1 2 0 0 0,-2 2 0 0 0,0 4 0 0 0,-2 8 0 0 0,-1 10 0 0 0,-3 6 0-1132 2,-5 10 0 1132-2,-2 8 0-733 1,-4 2 0 733-1,1-4 0 0 0,2-2 0 0 0,3-5 0 0 0,3-6 0 0 0,2-11 0 0 0,1-9 0 0 0,3-7 0 0 0,1-6 0 0 0,0-3 0 0 0,3-1 0 0 0,1-1 0 0 0,-2-2 0 0 0,-1-1 0 0 0,0-1 0 0 0,-2 2 0 0 0,-2-1 0 0 0,1 2 0 0 0,1 1 0 0 0,-1-1 0 0 0,-2 3 0 0 0,-1 1 0 0 0,-4 2 0 0 0,-2 0-72 0 0,-2 1-8 0 0,-2 1 0 0 0,-1 0 80 0 0,-3 4 200-1418 0,-4 4-120-544-3,-1 4-80 398-2,0 2 0 290 7,-1-1 0-532-3,1-2 0 529 5,2-3 0 1277-4,3-3 0 0 0,3-5 0 0 0,3-6 0 0 0,1-4 0 0 0,2-1 0 0 0,1-1 0 0 0,-1-2 0 0 0,1 0 0 0 0,1 1 0-531 0,0-1 0 531 0,2 2 0 0 0,0-1 0 0 0,-2 0 0-563 1,2-1 0 563-1,0 0 0 0 0,-2 0 0 0 0,0 0 80 0 0,0 2-80 0 0,-3 1 80 0 0,0 2-80 0 0,-2 1 0 0 0,-1 0 72 0 0,-2 2-72 1264-7,-3 4 0-1264 7,-5 2 0 650 7,0 2 0-650-7,0-1 0 0 0,-1 2 0 0 0,-1 2 0 0 0,-2 2-96 0 0,0 0-32 0 0,3-1 64 0 0,1-2 376 0 0,4-2-312 0 0,3-3 0 0 0,4-2 0 0 0,4-2-72 0 0,3-2-24 0 0,4 0 96 0 0,0-2 0 0 0,0-1 0 0 0,-1-2 0 0 0,-1-1 0 0 0,1 0 0 0 0,-1-1 0 0 0,-1 1 64 0 0,0-1-64 0 0,-1 0 64 0 0,-1 0-64 0 0,-2 1 0 0 0,0 1 0 0 0,-2 2 0 0 0,-1 3 0 0 0,-1 0 0 0 0,-2 0 80 0 0,-2 2 0 0 0,-1-2-16 0 0,-1 0-64 0 0,-2 1 0 0 0,0-2 64-2509 2,2-1-64 1215-5,1-1 0 181 0,0-2 0-1049 4,1 0 0 561-4,-2-1 0 316 2,-1 0 0 1285 1,-1-1 0 0 0,-2 1 0-1108 4,1 1 0 1108-4,0 0 0 0 0,2-2 0-502 2,1 0 0-33 1,2 0 0 535-3,0 1 0 0 0,0-1 0-502-1,-3 2 0 502 1,1 1 0 0 0,-1-1 0 0 0,0 1 0 0 0,0 0 0 0 0,1-2 0 0 0,3 0 0-534 0,0-1 0 534 0,1-1 0 0 0,-1 2 0 0 0,-2-2 0 0 0,-1 2 0-502-3,0 1 0 502 3,1-1 0 0 0,2 1 0 0 0,0 1 0 0 0,1 0 0 0 0,-1 1 0 0 0,0 2 0 0 0,1 1 0 0 0,-1 1 0 0 0,0-1 0 0 0,-2 1 0 0 0,1-2 0-1097 4,-1 0 0 1097-4,1-2 0 0 0,1-2 0 0 0,2-1 0 0 0,1-1 0 0 0,-2 0 0 0 0,1-1 0 0 0,0 1 0 0 0,-1 0 0 0 0,2-1 0 0 0,-2 0 0-10 522,0 0 0 10-522,2-1 0-583 5,0 0 0 583-5,-2-1 0 0 0,-2 1 0 0 0,0-1 0 0 0,-2-1 0 3 522,0-2 0-3-522,0 0 0-535-8,-1-1 0-33 9,1-1 0 36-2,-2-1 0 2 9,2 0 0 530-8,-4-2 0 0 0,0-2 0 0 0,0 1 0-602-2,-1-2 0 602 2,-3-2 0 0 0,0 1 0 0 0,1-1 0 0 0,1 0 0 0 0,1 1 0 0 0,1 1 0 0 0,0 1 0 1026-4,1 0 0-103 8,1-1 0-105-2,-2-1 0-250-6,-4-1 0 570 1,0 0 0-601 5,0 1 0-537-2,1 3 0 502 3,2 1 0 105-6,0 1 0-70 2,1 3 0-537 1,-3 0 0 502-2,-2 0 0-502 2,-3 1 0 1227 3,0 0 0-571 4,1 3 0-7-12,0 1 0-70 3,-2 2 0-579 2,0 0 0 0 0,0 0 0 0 0,2 0 0 0 0,2-1 0 0 0,3-1 0 0 0,2-2 0 0 0,0 0 0 0 0,1-1 0 0 0,1 0 0 0 0,-3-3 0 0 0,-1-2 0 0 0,0-2 0 0 0,2 1 0-9 542,0-3 0 9-542,-2-1 0 0 0,0-1 0 0 0,0 0 0 0 0,-3 0 0 0 0,0 2 0 0 0,1 0 0 0 0,2 2 0 0 0,1 1 0 0 0,1 1 0 0 0,0 1 0 565-3,-2 1 0-565 3,-2 1 0 0 0,-1 2 0 0 0,1 1 0 0 0,2 1 0 0 0,2 1 0 574 6,2 2 0-574-6,0-1 0 0 0,-3 2 0 0 0,-2 2 0 0 0,-2 2 0 1211-7,-1 2 0-1211 7,0-1 0 0 0,1 0 0 0 0,3-2 0 0 0,0-3 0 0 0,3-1 0 0 0,3-2 0 0 0,1-2 0 0 0,-1 0 0 0 0,2-1 0 0 0,1 0 0 0 0,-1-1 0 0 0,1 1 0 0 0,1 0 0 0 0,-1 0 0 0 0,-1 0 0 0 0,-1 0 0 0 0,2 1 0 0 0,1 0 0 0 0,1-1 0 0 0,-2 1 0 0 0,2 0 0 0 0,0 1 0 0 0,0 1 0 0 0,0 1 0 0 0,0-1 0 0 0,1 2 0 0 0,0 1-104 0 0,1-1-32 0 0,1 0-48 0 0,0-1 56 0 0,1-1 0 0 0,-4-1-12671 0 0,-1-2 3815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28:42.174"/>
    </inkml:context>
    <inkml:brush xml:id="br0">
      <inkml:brushProperty name="width" value="0.1" units="cm"/>
      <inkml:brushProperty name="height" value="0.6" units="cm"/>
      <inkml:brushProperty name="color" value="#00A0D7"/>
      <inkml:brushProperty name="inkEffects" value="pencil"/>
    </inkml:brush>
  </inkml:definitions>
  <inkml:trace contextRef="#ctx0" brushRef="#br0">183 40 1088 226749 54066,'-2'-1'96'0'0,"-3"-2"-96"0"0,1 1 128 0 0,-2-2 144 0 0,0-1-40 0 0,-2 0-72 0 0,1 0-80 0 0,1 1-80 0 0,3 1 64 0 0,0 1-64 0 0,2 2 64 0 0,0-2 32 0 0,0 1 72 0 0,1 0-96 0 0,-1 0 0 0 0,1 0 0 0 0,2 2 24 0 0,2 0 112 0 0,1 2-104 0 0,2 0-32 0 0,-1 0-72 0 0,3 0 152 0 0,2-2 24 0 0,0-1-88 0 0,2 0-8 0 0,1-2 80 0 0,3 1-8 0 0,0 1-80 0 0,0-2 0 0 0,2 1 64 0 0,2-1-8 0 0,0 0-64 0 0,-2 2 0 0 0,0-1 64 0 0,-1 0-64 0 0,-1 1 16 0 0,-1 2 0 0 0,-4 0 0 0 0,3 1 128 0 0,1 2-64 0 0,0-1 0 0 0,3 0 88 0 0,3 0-88 0 0,2 1-72 0 0,-1 0-72 0 0,-2 0 96 0 0,-2-2-96 3-573,0 1 96-3 573,0 0-96 0 0,-2 1 0 0 0,-3 0 112 0 0,-3 2 72 0 0,1 1-96 0 0,-1 0-24 0 0,-4 0 0 0 0,-1 1 0 0 0,-3 2 64 0 0,-4 5-64 0 0,-3 3-64 0 0,-2 1 0 0 0,0 1 0 5-557,-5 1 256-5 557,-2 0-136 0 0,1 0-24 0 0,-2 0-8 0 0,-1-1 0 0 0,-4 2 0 0 0,-2 1-24 0 0,0 0-64 0 0,-2 0 64 0 0,2 1 48 0 0,-3 2 128 0 0,-2 5-120 0 0,1 2-120 0 0,1-2 0 0 0,0-4 0 0 0,4-1 64 0 0,2 0 24 0 0,-1 1 0 0 0,3-1-88 0 0,1-4 80 0 0,2-3-80 0 0,3-4 88-6-491,0-4 8 6 491,3-2-96 0 0,0-4 96 7-517,3-1-96-7 517,1-2 96 0 0,2-2 0 0 0,0-1 32 0 0,1 0-64 0 0,0 0-64 0 0,1-1 0 0 0,-1 1 64 0 0,3 2 0 0 0,2 1-64 0 0,6 1 88 0 0,0 0-88 0 0,1 0 80 0 0,0-2-80 0 0,0 1 96 0 0,-1-1-32 0 0,-2 1-64 0 0,1 1 96 0 0,1 2-96 0 0,-1 0 0 0 0,-1 2 0 0 0,-1 1 0 0 0,-2 1 0 0 0,-1 2 80 0 0,-4 2 64 0 0,-1 5 8 0 0,-5 5 8 0 0,-2 1-80 0 0,-2 1-80 0 0,-2 3 64 0 0,-2 0 0 0 0,1 0-64 0 0,-3 2 0 0 0,1 1 0 0 0,1-2 80 0 0,2 1 0 0 0,1-4 0 0 0,0 3 0 0 0,0 1-80 0 0,1-2 0 0 0,3-2 64 0 0,3-3-64 0 0,2-5 64-7 517,2-5-64 7-517,0-1 96 0 0,3-1-32 0 0,0-3 0 0 0,0 0 0 0 0,2 2 8 0 0,1 0 0 0 0,0-1 0 0 0,0-1 0 0 0,3 1-72 0 0,1 0 0 0 0,1 0 0 0 0,-1-1 0 0 0,3 1 72 0 0,1 0 0 0 0,2-1 0 0 0,2 2 64 0 0,0 1-8 0 0,3 0-64 0 0,-1 2-144 0 0,-1 1 80 0 0,0 0 0 0 0,-4-1 0 0 0,0 3 80 0 0,-3 0-16 0 0,-4 1 0 0 0,-2 1 0 0 0,-3 4 16 0 0,-4 7 0 0 0,-4 8 16 0 0,-3 3 0 0 0,-2 0-96 0 0,-5 4 64 0 0,-3 6 0 0 0,-1-1-64 0 0,0-2 0 0 0,1-5 0 0 0,1-3 64 0 0,1 3 0 0 0,0-1-64 0 0,2-1 0 0 0,-2 2 64 0 0,2-4-64 0 0,1-1 64 0 0,2 1 32 0 0,1-1-32 0 0,4-3-64 0 0,1-1 0 0 0,2-4 0 0 0,2 1 0 0 0,3-1 0 0 0,0-4 0 0 0,2-2 0 0 0,2-3 0 0 0,0-3 0 0 0,1-2 0 0 0,0-3 0 0 0,1-1 80 0 0,1 0 80 0 0,0 0-80 0 0,1-1-16 0 0,-1-2 0 0 0,0 0-64 0 0,-1 0 0 0 0,0 1 64 0 0,0 2-64 0 0,-2 0 0 0 0,-1-2 72 0 0,-1-1-72 0 0,-2 2 0 0 0,-2 4 0 0 0,-3 5 64 0 0,-1 2 0 0 0,-3 0 0 0 0,-3-2 0 0 0,-1 2-64 0 0,-2 4 72 0 0,-3 7 8 0 0,-1 2-80 0 0,0-2 0 0 0,0-2 0 0 0,3 0 0 0 0,1-1 0 0 0,1-3 72 0 0,-1 3-72 0 0,2-1 72 0 0,1-3-72 0 0,-1 1 96 0 0,3 2 32 0 0,3 0-64-536 4,3-4-64 536-4,3 0 64 0 0,1-6-64 0 0,2-4 0 0 0,1-3 0 0 0,1-1 64 0 0,1 1-64 0 0,-1 0 0 0 0,1-3 0 0 0,-1 2 0 0 0,-1 0 0 0 0,-1-2 0 0 0,0 3 0 0 0,-1 4 64 0 0,-1 4 8 0 0,-3 3-72 0 0,-3 2 72 0 0,0 0-72 0 0,-1 1 0 0 0,-2-1 0 0 0,-3 0 0 0 0,1 1 0 0 0,0 1 96 0 0,-1 0-32 0 0,-1-1 0 0 0,1 2-64 0 0,1 1 0 0 0,0-1 72 0 0,0 1-72 0 0,0-1 0 0 0,2 0 0 0 0,-2-1 0 0 0,0 5 0 0 0,-2 2 72 0 0,0-2-8 0 0,0-3-64 0 0,2-2 64 0 0,2-1-64 0 0,1-3 0-551 636,0-3 0 551-636,3 1 0 0 0,2 0 0 0 0,-1-1 0-566 706,1 3 0 566-706,0 5 0 0 0,0-1 0 0 0,-1-1 0 0 0,1-2 0 0 0,0-3 64 0 0,-2-1-64 0 0,1-1 0 0 0,-1 0 0 0 0,-1-2 0 0 0,-1-1 0 0 0,1 1 64 0 0,-1 4-64 14 545,0 6 0-14-545,-1 6 64 0 0,-2 2 0 0 0,-1-1-64 0 0,1-3 0 0 0,1-5 0 0 0,0-2 0 0 0,1-4 0 0 0,2-2 64 0 0,2-1-64-521-1,0-2 0 521 1,2-3 0 0 0,3-1 0-533 1,3-1 0 533-1,0-2 0 0 0,-1-2 0 0 0,0-2 64 0 0,5-1-64-532-1,2 0 0 532 1,2 0 0 0 0,0 0 0 0 0,-3-1 0 0 0,2 0 0 0 0,-2-2 0 0 0,-2 1 0 0 0,1-1 96 0 0,1 0 0 0 0,-2 0-96 0 0,0 0 64 0 0,-3 1-64 0 0,-2-1 0 0 0,0 2 0 0 0,-1 1 0 0 0,-3 0 0 0 0,-1 3 0 0 0,0 1 96 0 0,-3 4 0 0 0,-2 1-96 0 0,-1 2 0 0 0,-4 4 0 0 0,-1 2 0 0 0,1 1 72 0 0,1 0-72 0 0,-2-1 0 0 0,1 1 72 0 0,-1-1-72 0 0,0 1 0 0 0,1-1 0 7 553,-1 0 64-7-553,0 3-64 0 0,-1 3 0 0 0,-1 1 0 0 0,2 0 0 0 0,0 4 63 0 0,-1-1-63 0 0,3 0 0 0 0,-1-2 0 6 569,2 2 64-6-569,0-2-64 0 0,2-3 0 0 0,0-3 0 0 0,4-2 0 0 0,2-3 0 0 0,0-2 0 0 0,0-2 0 0 0,1 0 0 0 0,2-1 0 0 0,-1-3 64 0 0,2-1-64-534 1,1 1 0 1-2,3 2 0 533 1,1 1 0 0 0,2 0 0 0 0,0-1 80 0 0,-2-2-80 0 0,0 0 80-508-4,1-2-80 508 4,2 1 0 0 0,-2-2 0 0 0,0-1 0 0 0,0 1 0 0 0,2 2 64 0 0,2 3-64 0 0,-1 0 0 0 0,-1 1 0 0 0,-2-2 0 0 0,-2 0 0 0 0,0 0 0 0 0,-3-2-72 0 0,0-1 72 0 0,0 0 0 0 0,-1 1 0 0 0,-1 2 72 0 0,-2 2 0 0 0,-2-1-72 0 0,0 1 0 0 0,-2 0 0 0 0,0 3 64 0 0,0 0-64 0 0,-1-2 0 0 0,-1 2 64 0 0,-1 2-64 0 0,-1 2 0 0 0,1 0 0 0 0,2 0 0 0 0,-1 0 0 0 0,1-1 64 0 0,2-1-64 0 0,0 1 0 0 0,1-1 0 0 0,2 2 0 0 0,1 2 0 0 0,0 1 0 0 0,1 0 0 0 0,2 3 0 0 0,1 0 0 0 0,0-1 0 0 0,1-1 0 0 0,-1-2 0 0 0,1-1 0 0 0,-1-2 0 0 0,1-1 0 0 0,0 0-72 0 0,-1-1 72 0 0,0-1 0-13-546,-1 0 0 13 546,0-2 0 0 0,-1 0 0 0 0,0 0 0 0 0,1 0 0 0 0,-2 0 0 0 0,1-1 0 0 0,0 1 0 12-543,-1-2 0-12 543,1 0 0 0 0,-2 0 0 0 0,-1-1 0 0 0,0-2 0 0 0,0 0 0 0 0,-1 1 0 0 0,0-2 96 0 0,-1-2-32 0 0,1 1 64 0 0,-1 1-128 0 0,-2 0 96 0 0,0 1-32 0 0,-2 0-64 0 0,-1 0 0 0 0,-1 2 0 0 0,0 1 0 0 0,0 1 0 0 0,-2 2 0 0 0,0 1 0 0 0,-1-1 0 0 0,1 3 80 0 0,0 0 0 0 0,1 0 0 0 0,-2 4 0 0 0,-3 2-80 0 0,0 3 0 0 0,-1 4 0 0 0,0 2 88 0 0,1 1-24-620 0,3 0 32 620 0,2 1-168 0 0,4-4 72 0 0,4-4 0 0 0,1-2 0-587 581,3-3 0 587-581,4-3 0 0 0,3 1 0-3 672,1 0 0 3-672,3-2 0 0 0,2-1 0 0 0,5 2 80 0 0,2 0-80 0 0,4 2 0 0 0,2-1 0 0 0,1 0 0 0 0,-4-2 0 0 0,-6-3 0 0 0,-1-2 0 0 0,-2 0 0 0 0,-4-2 0 0 0,-4-1 0 0 0,0-1 0 0 0,-2 0 64 0 0,0-2-64 0 0,-3 1 0 0 0,0 0 0 0 0,-1 1 0 0 0,0 1 80 0 0,-1 0-80 0 0,-2-2 96 0 0,-2 0-96 0 0,-1 1 0 0 0,-1 0 0 0 0,0 0 0 0 0,-4 3 72 0 0,-1 1-72 0 0,-1-1 0 0 0,-1 1 72 0 0,0 0-72 0 0,-2 2 72 0 0,-1-1-72 0 0,1 0 64 0 0,-3 2 16 0 0,-3 2-16 0 0,-2 0-64 0 0,2 0 0 0 0,1 0 0 0 0,2-1 0 0 0,1 1 64 0 0,0-1-64 0 0,1 0 0 0 0,1 1 0 0 0,-2 2 0 0 0,1 2 0 0 0,0-1 0 0 0,1 1 0 0 0,-1-2 0 0 0,1 2 0-1058-3,0 2 0 1058 3,2 3 0 0 0,5 1 0 0 0,0-4 0 0 0,2-4 0 0 0,3-2 0 0 0,2-1 0 0 0,1-2 0 0 0,0 0 0 0 0,2 0 0 0 0,0 2 0-2 534,1 1 0 2-534,1 1 0 0 0,1-1 0 0 0,0-2 0-490-6,2 3 0 490 6,1 2 0 0 0,2 3 0 0 0,0 1 0 0 0,-2 0 0 0 0,-1-1 0 0 0,0-3 0 0 0,0 0 0 0 0,-2 0 0 0 0,0-3 0 0 0,-4-1 0 0 0,0 0 0 0 0,-1-2 0 0 0,-1-1 0 0 0,-2 0 0 0 0,0 1 0 0 0,-1-1 0 0 0,-1 0 0 0 0,0 3 0 0 0,0 1 0 0 0,-2-1 64 0 0,1 0-64 0 0,0-1 0 0 0,0 2 0 0 0,-1-1 0 0 0,0 0 0 0 0,-3 1 64 0 0,1 0-64 0 0,0 0 0 0 0,1-1 88 0 0,2-1-88 0 0,-1 2 80 0 0,0 2-80 0 0,2 3 0 0 0,1-1 0 0 0,0-2-96 0 0,0 0 96 0 0,2-2 0 0 0,2-2 96 0 0,1 0-96 0 0,1-3 0 0 0,-1-2 0 0 0,1-1 0 0 0,0 0 0 0 0,1 2 0 0 0,0-2 0 0 0,0-1 0 0 0,1 1 0 0 0,1 1 0 0 0,0-1 0 0 0,-1-1 0 0 0,1 0 0 0 0,0 1 0 0 0,3 4 0 0 0,-1 0 72 0 0,0-1-72-4-631,-1-1 0 4 631,-1 0 0 0 0,1 0 0 0 0,-3 0 0 0 0,0-1 0 0 0,-1 2 0 0 0,-1 1 0 0 0,-1 2 0 0 0,-2-2 0 0 0,-3-1 0 0 0,0 0 0 0 0,-3 1 64 0 0,-1 3-64 0 0,-4 3 0 0 0,-1 1 64 0 0,1 0-64 0 0,0-1 0 0 0,-1 0 0 0 0,0-1 0 0 0,0 1 0 0 0,-1 2 0 0 0,1 1 0 0 0,2 1 0 0 0,0 3 0 0 0,2 2 0 0 0,0 1 0 0 0,2-1 0 0 0,1-3 0 0 0,1-2 0 0 0,1-5 0 0 0,1-2 0 0 0,2-2 0 0 0,1-1 0 0 0,1 1 0 0 0,0-2 0 0 0,1 1 0 0 0,1 0 0 0 0,0-1 0 0 0,2 2 0 0 0,1 1 0 0 0,1 0 0 0 0,1 1 0 0 0,0 0-168 0 0,0-1 168 0 0,1 1 0 0 0,1 0 0 0 0,0 0 96 0 0,-1-1-96 0 0,0-1 0 0 0,-3-3 0 0 0,-1-1 0 0 0,-2 0 0 0 0,1 0 0 0 0,-1-2 0-522 7,-2 1 0 522-7,0 0 0 0 0,-1 0 0 0 0,0 0 0 0 0,-2 1 0 0 0,1-1 0 0 0,1-1 64 0 0,-3-2-64-597-3,0 1 0 597 3,1 0 0 0 0,-2 1 0 0 0,0-1 0 0 0,0 1 0 0 0,-2 1 0 0 0,-2 4 80 0 0,-2 2 16 0 0,-1 3-32 0 0,0 1-64 0 0,-2-1 0 0 0,3 0 0 0 0,1-3 0 0 0,-1-1 0 0 0,0-1 0 0 0,2-1 0 0 0,2 0 0 0 0,-2-1 0 0 0,1 2 0 0 0,0 4 0 0 0,-1 4 64 0 0,2 1-64 0 0,0-1 0 0 0,2 0 0 0 0,0-2 0 0 0,2-1 0 0 0,0-1 0 0 0,0-2 0 0 0,1 0 0 0 0,1-1 0 0 0,-1 0 0 0 0,0 1 0 0 0,1-1 0 0 0,1 1 0 0 0,-1 0 0 0 0,-1-1 0 0 0,3 0 0 0 0,3 1 0 0 0,3 4 0-497 1,0 1 0 497-1,1-3 0 0 0,-2-1 0 0 0,1-3 0 0 0,0 1 0 0 0,2 1 0 0 0,0-1 0 0 0,-1-1 0-496-1,-2-1 0 496 1,-1-3 0 0 0,-1-2 0 0 0,1 1 0 0 0,0 0 0 0 0,2 3 0 0 0,0 1 0 0 0,-1 0 0 0 0,-2 0 0 0 0,-1-1 0 0 0,-3 1 64 0 0,-2-2-64 0 0,-1 1 0 0 0,-1 0 0 0 0,-2 0 0 0 0,-1 3 0 0 0,-2 2 0 0 0,0 1 0 0 0,-3 2 0 0 0,1 1 0 0 0,-2 0 0 0 0,0 0 0 0 0,1-1 0 0 0,0 0 0 0 0,-2 0 0 0 0,1-1 0 0 0,0 1 0 0 0,0 1 0 0 0,1 0 0 0 0,0 5 0 0 0,-1 5 0 0 0,-1 1 0 0 0,3 0 0 0 0,1-2 0 0 0,1-2 0 0 0,0-2 0 0 0,2-1 0 0 0,2-2 0-533-1,1 0 0-78 1,-1-1 0 611 0,2 0 0 0 0,2-1 0 0 0,-1 0 0 0 0,0-2 0 0 0,2 0 0 0 0,2 2 0 0 0,2 3 0 0 0,1 0 0 0 0,0-3 0 0 0,0-2 0 0 0,1-3 0 0 0,0-1 0 0 0,0-2 0 0 0,2 2 0 0 0,1 0 0 0 0,0 0 0 0 0,-1-1 0 0 0,-1-2 0 0 0,-3-2 0 0 0,-1-3 0 0 0,-2 0 0 0 0,3 2 0 0 0,-1-1 0 0 0,-1-1 0 0 0,0 0 0 0 0,-2 0 0 0 0,-1 0 96 0 0,0 0 88 0 0,-1 1-96 0 0,-1 1-88 0 0,-1-1-112 0 0,0 0 24 0 0,-1 1 8 0 0,-1-1 80 0 0,0 2 0 0 0,-3-1 0 0 0,-1 1 64 0 0,-2 0-64 0 0,-2 2 0 0 0,-3 2 64 0 0,-3 4 16 0 0,-1 4-80 0 0,1 0 0 0 0,1 0 0-521-1,1-2 0 521 1,2-2 0 0 0,1 3 0 0 0,3 0 0 0 0,2-1 96 0 0,0 3-32-510 4,-2 1 32 510-4,2-1-96 0 0,0-1 0 0 0,2-1-96-635-3,0-2 96 635 3,2-1 0 0 0,0 2-64 0 0,2 0 64 0 0,1-2 0 0 0,3-1-96 0 0,-1-2 96 0 0,0-2-80 0 0,2 0 80 0 0,0-1 0 0 0,0-1 0 0 0,2 0 0 0 0,2 0 96 0 0,4 2-32 0 0,0 1-144 0 0,4 1-24 0 0,1-1 104 0 0,1-1 0 0 0,-1-1 0 0 0,-2-1 0 0 0,-2-1 0 0 0,-3-2 0 0 0,-3 0 0 0 0,-1-2 0 0 0,-2 0 0 0 0,-1-1 0 0 0,0-1 64 0 0,-1-1-64 0 0,0 0 80 0 0,-1 1-80 0 0,-1 0 0 0 0,-2 1 72 0 0,-1 4-8 0 0,-3 1 0 0 0,-1 3-64 0 0,-4 3 0 0 0,-3 4 0 0 0,-2 4 0 0 0,-2 2 0 0 0,-1 0 0 0 0,2-1 0 0 0,0-1 0 0 0,1-1 0 0 0,1 0 0 0 0,1 1 64 0 0,-2 3-64 0 0,2 3 0 0 0,0 4 0-536 6,2 0 0 536-6,2 1 0 0 0,2-3 0 0 0,4-3 0 0 0,2-3 0 0 0,4 0 0 0 0,3 0 0 0 0,5 0 0 0 0,2 0 0 0 0,0-2 0 0 0,0-3 0 0 0,1-1 0 0 0,-1-1 0 0 0,0-3 0 0 0,1-1 0 0 0,-2-1 0 0 0,-2-3 0 0 0,-1 1 0 0 0,0-1 0 0 0,0 0 0 0 0,1 1 0 0 0,0 2 0 0 0,0-1 0 0 0,0 0 0 0 0,-1 0 0 0 0,0 2 0-521-2,0 0 0 1-2,0 1 0 520 4,-2-2 0 0 0,-2-1 0 0 0,-1 1 0 0 0,-2 0 0 0 0,0 3 0 0 0,-1-2 0 0 0,-3-2 0 0 0,1 2 64 0 0,-1 1-64 0 0,0-1 0-523 5,0 0 0 523-5,1 0 0 0 0,0-1 0 0 0,1 1 0 0 0,0-2 0-623-2,1 2 0-217 4,0-1 0 330-1,0-1 0 510-1,1 3 0 0 0,0 0 0 0 0,0 0 0 0 0,2-1 0 0 0,0-1 0 0 0,1 1 0 0 0,-1-3 0 0 0,1 1 0 0 0,3 0 0 0 0,-1-1 0 0 0,1 1 0 0 0,1-1 0 0 0,3 1 0 0 0,0-1 0 0 0,0-1 0 0 0,0 0 0 0 0,0-1 0 0 0,-1-2 0 0 0,-3 0 0 0 0,1-1 0 0 0,-1-1 0 0 0,1 0 0 0 0,-1 0 0 0 0,-1-2 0 0 0,-1 1 0 0 0,0 0 0 0 0,-2-2 0 0 0,0 1 0 0 0,-1-1 0 0 0,-1 2 0 0 0,-1 2 72 0 0,0 1-72 0 0,-4 1 0 0 0,-3 2 0 0 0,0 1 0 0 0,-2 0 0 0 0,-1 0 80 0 0,1 0-80 0 0,1 1 0 0 0,0-1 0 0 0,-1 3 0 0 0,1 1 0 0 0,-2 2 0 0 0,1-1 0 0 0,1-1 0 0 0,1 1 80 0 0,2-1-80 0 0,1 3 80 0 0,0 4-160 0 0,0 1 80 0 0,1 0 0 0 0,1-1 0 0 0,-1-1 0 0 0,-1-2 0 0 0,1-1 0 0 0,1-1 0 0 0,0-2 0-570-6,1 0 0 570 6,1-1 0 0 0,2-1 0 0 0,-1 0-64 0 0,1-1 64 0 0,1 1 0 0 0,0-1 0 0 0,0-2 0 0 0,0-1 0 0 0,2 0 0 0 0,-1 1 0 0 0,3 1 0 0 0,0-1 0 0 0,-2-2 0 0 0,0-2 0 0 0,-1-2 0 0 0,-1-1 0 0 0,1-1 0 0 0,-1 1 0 0 0,0-2 0 0 0,-1 0 80 0 0,-1 0 16 0 0,-1-1-96 0 0,0 2 0 0 0,-3 0 0 0 0,-2 1 64 0 0,0 0 0 0 0,-4 2 32 0 0,-3 0-32 0 0,0 1-64 0 0,-1 2 0 0 0,1-2 0 0 0,-1 1 64 0 0,0 0-64 0 0,2 1 0 0 0,-1 1 0 0 0,-1 3 64 0 0,-4 3-64 0 0,-4 5 64 0 0,-3 5-64 0 0,-3 2-88 0 0,-1 4 88 0 0,1 0 0 0 0,4-3 0 0 0,1 0 72 0 0,3-1 8 0 0,2-4-80 0 0,3-2 0 0 0,3-2 0-7 565,2 1-88 7-565,2-1 88 0 0,2-3 0 0 0,1-3 0-500-8,0 0 0-111 16,1-1 0 603 544,1-1 0 8-552,2-1 0-604 1,2 0 0 604-1,1-1 0 6 612,-1-3 0-6-612,2-1 0-628 1,1 0 0 628-1,-1 0 0 3 729,1-1-64-3-729,1 1 64 0 0,2 1 0 0 0,0 0 0 2 529,1 0 0-2-529,1-1 0 0 0,-1-1 0 0 0,-2-1 0 0 0,0 1 0 0 0,2-1 0 0 0,-2-1 0 0 0,2 1 0 0 0,1 0 0 0 0,0 1 64 0 0,1 1-64 0 0,1 0 0 0 0,-2-1 0 0 0,-3-1 0 0 0,-1 0 0 0 0,-2-1 0 0 0,1 1 0 0 0,0 0 0 0 0,1 1 0 0 0,1 2 0 0 0,-2 1 0 0 0,-1-2-64 0 0,0 1 64 0 0,-2 3 0 0 0,-2 3 0 0 0,2 0 0 0 0,0 2 0 0 0,-2-1 0 0 0,-3 3 0 0 0,0 1 0 0 0,-2 0 0 0 0,1 2 0 0 0,-1 2 0 0 0,2 0 0 0 0,1-1 0 0 0,1 2 0 0 0,1 0 0 0 0,1-2 0 0 0,1 1 0 0 0,2 1 0 0 0,1-2 0 0 0,1-2 0 0 0,-1-2 0 0 0,1-1 0 0 0,1-3 0 0 0,-1-3 0 0 0,4 2 64 0 0,2 0-64 0 0,-1-2 0 0 0,1 2 0 0 0,1 0 0 0 0,-3-2 0 0 0,0-1 0 0 0,1 0 0 0 0,0-2 0 0 0,1 0 0 0 0,-2-1 0 0 0,2 1 0 0 0,-3-2 64-570 3,0 0-64-582-5,-1-1 0 1152 2,-3-1-80 0 0,-1-1 80 0 0,-1 1 0 0 0,2 1 0 0 0,-1 0 0 0 0,0 0 0 0 0,-1 0 0 0 0,-1 0 0 0 0,-1 1 0 0 0,-1 1 0 0 0,-3 3 0 0 0,-1 0 0 0 0,0 1 0 0 0,-2 1 64 0 0,-2-1-64 0 0,1 1 0 0 0,0 1 0 0 0,0 0 0 0 0,-2 4 0 0 0,-4 6 0 0 0,0 2 0 0 0,1 0 0 0 0,-1 3 0 0 0,-1 4 0 0 0,1 1 0 0 0,0-2 0 0 0,-1 3 0 0 0,0-2 0 0 0,2 0 0 0 0,1-2 0 0 0,3-1 0 0 0,0 4 0 0 0,1 6 0 0 0,2 1 0 0 0,0-3 0 0 0,2-2 0 0 0,2-3 0 0 0,1-3 0 0 0,0-3 0 0 0,1-2 0 0 0,1-1 0 0 0,3 2 0 0 0,2 0 0 0 0,2 0 0 0 0,0-1 0 0 0,1-4 0 0 0,-1-2 0 0 0,0-3 0 0 0,0-1 0 0 0,0-4 0 0 0,0 0 0 0 0,0 1-64 0 0,-1-1 64 0 0,0-2 0 0 0,0-1 0 0 0,1 1 0 0 0,-1-2 0 0 0,-1 0 0 0 0,-1-1 0 0 0,-2-1 0 0 0,-2-1 0 0 0,2 0 0 0 0,0 0 0 0 0,-1 0 0 0 0,-1-1 64 0 0,0 0-64 0 0,-1 0 0 0 0,-3 2 64 0 0,-1 1-64 0 0,-1 2 0 0 0,0 0 64 0 0,-1 1-64 0 0,-2 0 0 0 0,0 2 0 0 0,0 1 0 0 0,-2 1 0 0 0,-2 2 0 0 0,-3 4 0 0 0,-3 5 0 0 0,0 2 0 0 0,0 0 0 0 0,1-1 0 0 0,2-1 0 0 0,2 0 0 0 0,1-1 0 0 0,2 1 0 0 0,1 0 0 0 0,2 0-64 0 0,0 0 64 0 0,0-1-80 0 0,1 1 80 0 0,0-1 0-558 2,0 0 64-79-8,1 1-64 637 6,0 1 0-531 2,3 0 0-127 0,1-2 0 658-2,1-3 0 0 0,2 0 0 0 0,1-2 0 0 0,1-1 0 0 0,1 0 152 0 0,1-1 40 0 0,-1-3 16 0 0,1-1 0 0 0,0 0-320 0 0,3 3-256 0 0,1-1 176 0 0,2 1 192 0 0,2-1 0 0 0,-1 0 0 0 0,2 0-64 0 0,2-1 64 0 0,-1 0 0 0 0,2-1 0 0 0,-1-1 0 0 0,-3-1 0 0 0,2 0 0 0 0,0 0 0 0 0,-1 0 0 0 0,-1 0 0 0 0,-2-1 0 0 0,-2-1 0 0 0,-2-1 0 0 0,-3 0 0 0 0,-2-1 0 0 0,-2-1 0 0 0,1 0 0 0 0,-1 1 0 0 0,0 0 0 0 0,0 0 0 0 0,-2 1 0 0 0,0 3 0 0 0,-2 2-72 0 0,-2 2 72 0 0,-2 1-104 0 0,0 2 184 0 0,-2 0-16 0 0,-2 0 0 0 0,0-1-64 0 0,0 1 0 0 0,-1 0 0 0 0,-2 4 0 0 0,1 3-88 0 0,-1 1 24 0 0,-1 5 0 0 0,1 3 136 0 0,-1 0-8-520 4,0 0-64 520-4,2 0 0 0 0,2 0 0-520 2,-1 0 0-38-6,1 0 0 558 4,0 0 0 0 0,2 2 0 0 0,-1-1 0 0 0,2 0-72 0 0,0 0 72 0 0,0 6 64 0 0,0 3-64 0 0,0-1 0 0 0,2-1 0 0 0,0-2 0 0 0,1-2 0 0 0,3-1 0 0 0,3-1 0 0 0,0-3 0 0 0,1 0 0 0 0,1-2 0 0 0,2 0 0 0 0,-1-3 0-590-1,1-1 0 590 1,0-1 0 0 0,2-1 0 0 0,1-3 0 0 0,2 2-64 0 0,3-1 64 0 0,3 1 0 0 0,1-2 0 0 0,0-4 0 0 0,-1-3 0 0 0,-1-2 0 0 0,-2-4 0 0 0,-1-1 0 0 0,-3-1 0 0 0,-3-2 0 0 0,-2-1 0 0 0,-1 1 0 0 0,2 1 0 0 0,-1-1 0 0 0,-2 0 0 0 0,0 0 0 0 0,-2 0 72 0 0,0-1-72 0 0,-1 0 0 3-548,0 1 0-3 548,-1 0 0 0 0,-4 3 72 0 0,-2 2-72 0 0,-3 0 0 0 0,-2 1 72 0 0,0 1-72 0 0,-3 2 0 0 0,-1 2 0 0 0,0 1 0 0 0,1 1 0 0 0,-1 0 0 0 0,-1 0 0 0 0,2 2 0 0 0,0 0 0 0 0,0 0 0 0 0,-1 1 0 0 0,2 1 0 0 0,0 1 0 0 0,-1 0 0 0 0,0 1 0 0 0,1 1 0 0 0,1 3 0 0 0,2-1 0 0 0,3 0 0 0 0,2 0 0 0 0,0-3 0 0 0,1 3 0 0 0,2 1 0 0 0,0-2 0 0 0,3-1 0 0 0,2-4 0-555 2,0-4 0-123-4,4 1-64 678 2,2 0 64 0 0,1-3 0 0 0,-1-2 0 0 0,0 0 0 0 0,2 0 0 0 0,-1-2 0 0 0,1 1 0 0 0,2-1-64 0 0,1 1 64 0 0,1-1 0 0 0,3 2 0 0 0,4 0 0 0 0,-1 0 0 0 0,0-1 0 0 0,0-1 0 0 0,0-1 0 0 0,-1 0 0 0 0,-2 0 0 0 0,-2-2 0 0 0,-5-1 0 0 0,1 0 0 0 0,1 0 0 0 0,-1 0 0 0 0,-1 0-88 0 0,0 0 88 0 0,-3 0 0 0 0,-1-1 0 0 0,-2-1 0 0 0,0 0 0 0 0,-1-1 0 0 0,3 1 0 0 0,-1 0 0 0 0,-1-1 0 0 0,-1 1 0 0 0,-1-1 0 0 0,-1 0 0 0 0,-1 2 64 0 0,0 3-64 0 0,-1 0 64 0 0,0 1-64 0 0,-1 1 0 0 0,-3 0 0 0 0,-1 2 0 0 0,-2 3 64 0 0,-2 1-64 0 0,0 1 0 0 0,-1 1 0 0 0,1 1-64 0 0,0 2 0 0 0,0 0 0 0 0,-1 3 0 0 0,-2 6 216 0 0,-1 6-88 0 0,1 0-152 0 0,2-1 24 0 0,1-1 0 0 0,3-1 64 0 0,1 3 136 0 0,2 0-136 0 0,2 0 0-653 1,1-2 0 141-4,0-1 0 512 3,-1-3 0 0 0,2-1 0 0 0,2 1 0 0 0,0 0-72 0 0,1-1 72 0 0,2-2 0 0 0,0-1 0 0 0,1-2 64 0 0,1-2-64 0 0,1-2 0 0 0,0 0 0 0 0,0 1 0 0 0,2-1 0 0 0,-1-2 0 0 0,3 0 0 0 0,1-1 0 0 0,0-2 64 0 0,0-1-64 0 0,0-3 0 0 0,0-1 0 0 0,-2-2 0 0 0,-2-1 0 0 0,-2-2 0 0 0,-3-1 0 0 0,0-1 0 0 0,0-1 0 0 0,-2 1 0 0 0,0 0 128 0 0,-1-1 0 0 0,-1 1-64 0 0,0 0-64 0 0,0 0 0 0 0,-2 1 0 0 0,-2 2 0 0 0,-1 1 0 0 0,-1 1 64 0 0,-2 1-64 0 0,-2 1 0 0 0,-1 1 0 0 0,-1 1 0 0 0,0 0 0 0 0,-1 1 0 0 0,1 1 0 0 0,0 2 0 0 0,0 2 0 0 0,0 0 64 0 0,0 2-64 0 0,0-1 0 0 0,0 1 0 0 0,0 1 0 0 0,0 1 0 0 0,-1 4 0-768 1,-1 5 0 180 0,2 1 0 588-1,0-3 0-572-3,2-2-64 572 3,3-2 64 0 0,2-4 0 0 0,0-2 64 0 0,1 0-64 0 0,1 0 0 0 0,2-2 0 0 0,0-2 0 0 0,1-1 0 0 0,0-4 0 0 0,1-1 0 0 0,0-3 0 0 0,1 0 0 0 0,1 0 0 0 0,-1 0 0 0 0,0-1 0 0 0,1 0 0 0 0,-1-1 0 0 0,1 0 0 0 0,-2-1 0 0 0,2 2 0 0 0,-1 0 0 0 0,3 0-64 0 0,0-1 64 0 0,-1 0 0 0 0,-1 0 0 0 0,-1-1 0 0 0,-1 0 0 0 0,0 0 64 0 0,-1 0-64 0 0,0 0 96 0 0,0 0-32-549 1,0 0 0 549-1,-1 0-64 0 0,0-1 0 0 0,-2-3 0 0 0,0 0 64 0 0,0 1-64 0 0,0 0 0 0 0,-2 0 0 0 0,-2-1 0 0 0,0 1 0 0 0,-1 1 0 0 0,-2 0 0 0 0,-2 1 0 0 0,-1 0 0-579 3,-3 1 88 579-3,-3 1 8 0 0,-1 3-96 0 0,1 1-80-510 2,0 1 80 510-2,0 1 0 0 0,1 1 0 0 0,1 1 0 13 679,1 1 0-23-88,0 0 0 10-591,1 2 0 0 0,0 1-64 0 0,0 0 64 0 0,3 1 0 0 0,1-1 0 0 0,1 2 0 1 529,1 1 0-1-529,3 2 0 0 0,-2-2 0 0 0,-1 1 0 0 0,3-2 0 0 0,3-1 0 0 0,-1 0-64 0 0,2 2 64 0 0,2 0 0 0 0,1-1 0 4 509,0-4 0-4-509,2 0 0 0 0,1-2 0 0 0,2 1 0 0 0,0 1 0 0 0,2-1-72 0 0,-2-1 72 0 0,4 1-96 0 0,2-1 96 0 0,1 2-64 0 0,1-1 64 0 0,1-1 0-10 551,1-1 0-579-556,1-1 0-105 8,0 0 0-726-5,0-3-64 810 6,2 0 64 72-8,0-3 0-13 9,-2 0 0-22-11,-1-1 0 573 6,1-2 0 0 0,-1-1 0 0 0,0 0 0 0 0,-1 0-64 0 0,1-1 64 0 0,-1 0 0 0 0,1 0 0 0 0,0-1 0 0 0,1 0 0 0 0,1-1 0 0 0,0 0 0 0 0,0 0 0 0 0,0 0 0 0 0,0-1 0 0 0,-1 0 0 0 0,4-1 0 0 0,1-2 0 0 0,0 0 0 0 0,-1 1 0 0 0,-1-1 0 12-586,0 0 0-12 586,1-1 0 0 0,-2 0 0 0 0,0 2 0 0 0,-2 0 0 0 0,0 3 0 0 0,0 0 0 0 0,-1 1 0 0 0,-1 1 0 0 0,0 0 0 0 0,0 1 0 0 0,-1 1 0 0 0,-1 1 0 0 0,-1 1 0 0 0,0 0 0 0 0,0 2 0 0 0,0 0 0 0 0,1 2 0 0 0,-2 2 0 0 0,0 1 0 0 0,-1 2 0 0 0,0-1 0 0 0,-1 2 0 0 0,-1-1 0 0 0,1 1 0 0 0,1 1 0 0 0,-1 0 0 0 0,0-1 0 0 0,1 1 0 0 0,-2 1 0 0 0,1-1 0 0 0,1 2 0 0 0,1 0 0 0 0,1-1-64 0 0,0-2 64 0 0,0-1-104 0 0,-1-3 40 0 0,-1-2 64 0 0,1-1-96 0 0,4-3 0 0 0,5-4 96 0 0,2-2 0 0 0,-1-3 0 0 0,-1-1 0 0 0,1-3 0 0 0,1 1 0 0 0,0-3 112 0 0,-1 1-32 0 0,0-1-80 0 0,-2 0 0 0 0,-1-1 0 0 0,1-2 0 0-776,1 0 0 0 776,-1-1 0 0 0,-1 2 0 0 0,0 1 0 0 0,1 2 0 0 0,-2 1 0 0 0,4 0 0 0 0,0 1 80 0 0,-2 1-80 0 0,0 2 80 0 0,-1 1-80 0 0,-2 1 0 0 0,-3 3 0 0 0,0 1 0 543 7,0 3 0-543-7,0 1 0 0 0,0 3 0 556-6,-2 1 0-556 6,1 1 0 0 0,-1 2 0 0 0,2 3 0 0 0,0 3 0 0 0,1 2 0 0 0,-2 0 0 0 0,-3-1 0 0 0,1-2 0 0 0,-1 0 0 0 0,-2-2 0 0 0,1 1 0 0 0,1 0 0 0 0,0 0 0 0 0,2-1 0 0 0,0 0 0 0 0,-2-3 0 0 0,0-2 0 0 0,2-2 0 0 0,2-2 0 0 0,0 0 0 0 0,2-3 0 0 0,0-2 0 0 0,-2 1 0 0 0,2-3 64 0 0,2-1-64 0 0,-1 0 64 0 0,3-2-64 0 0,3-2 0 0 0,0-2 0 0 0,-2 1 0 0 0,-3 1 0 0 0,-1 2 0 0 0,-3 1 0 0 0,1 1 0 0 0,-1 2 0 6 676,2 1 0-6-676,1 1 0 0 0,3 1 0-16 638,1 2 0 16-638,0 1 0 0 0,1 3 0 0 0,-3 1 0 0 0,-1 4 0 0 0,-2 0 0 0 0,-2 2 0 0 0,0 3 0 0 0,3 4 0 0 0,0 1 0 0 0,-2 1 0 0 0,-1-1 0 0 0,-1-1 0 0 0,-1-3 0 0 0,-1 0 0 0 0,2-2 0 0 0,2 0 0-1028 1,3-2 0 1028-1,1-2 0 0 0,-1-4 0 0 0,1-4 0 0 0,-1-3 0 0 0,0-2 0-532-1,1-3 0 532 1,3-2 0 0 0,0-1 0 0 0,2-2 0 0 0,1 0 0 0 0,1-1 0 0 0,3-5 0 0 0,1 0 0 0 0,1-1 0 0 0,2-3 0 0 0,-1 0 0 0 0,-1 2 0 0 0,0 0 0 0 0,-3 2 0 6 524,-3 2 0-6-524,0 1 0 0 0,0 0 0 0 0,-1 2 0 0 0,5 1 0 0 0,1-1 0 0 0,-2 3 0 0 0,-3 0 0 0 0,-1 2 0 0 0,1 0 0 0 0,-1 2 64 0 0,-1 0-64 0 0,-2 2 0 0 0,-3 1 0 0 0,-1 0 0 0 0,2 3 0 0 0,1 0 0 0 0,-1 2 0 0 0,-2 1 0 601 6,1 1 72 55-7,2 3 8-656 1,-1 1-80 0 0,-2 2 0 0 0,-1 3 0 0 0,1 2-80-9-514,2 0 80 15-163,0 0 0-6 677,0 0 80-6 677,-2 0-80 6-677,-2 0 0 0 0,2 3 0 9 514,1 0-80-9-514,2-2 80 0 0,-1-1 0 0 0,-1-2 80-6 526,1-3-80 6-526,1-1 0 2-495,1-2 0-2 495,0 0 0-526 1,5-3 0 526-1,3-2 0 0 0,-1-2 0 0 0,1-3 0 0 0,0-2 0 0 0,0-2 0 0 0,-2 0 0 0 0,6-4 0 0 0,5-3 0 0 0,2-1 0 0 0,1-1 64 7-546,-3-1-64-7 546,-4 1 0 0 0,3 0 0 0 0,0 0 0 0 0,-2 0 0 0 606,-2 2 0 0-606,-1 1 0 0 0,0 2 0 0 0,-1 1 0-9 545,-2 0 0 9-545,0 2 0 0 0,1 0 64 0 0,4 2-64 0 0,0 1 0 0 0,-4 2 0 0 0,-2 2 0 0 0,-3 3 0 697 6,-1 1 0-697-6,-2 3 0 0 0,-2 2 0 0 0,-1 2 0 502-1,1 1 0-502 1,-2 1 0 0 0,1 3 0 0 0,1 1 0 0 0,0 1 0 0 0,2 1 0 0 0,0-1 0 0 0,0-1 0 0 0,3-1 0 10-567,-1-2 0-10 567,-2-2 0 0 0,-1-5 0 0 0,1-2 0 0 0,0-3 0 0 0,1-1 0-546 5,-1-3 0 546-5,2-2 0 0 0,2-2 0 0 0,0-2 0-4 566,2-2 0 4-566,1 0 0 0 0,0-2 0 0 0,-1-1 0 0 0,6-4 0 0 0,6-4 0 0 0,0-2 0 0 0,0 2 64 0 0,-2 1-64 0 0,-4 2 88 0 0,-3 2-88 0 0,-2 1 64 0 0,0 2-64 0 0,-3 1 0 0 0,-3 3 0 0 0,0 1 0 0 0,-2 1 0 0 0,0 2 0 0 0,-1 1 0 0 0,0 1 0 0 0,2 1 0 0 0,0 2 0 0 0,0 1 0 0 0,-1 3 0 526 8,0 1 0-526-8,-2 2 0 0 0,0 1 0 0 0,-2 2 88 0 0,1 0-88 0 0,-3 3 80 0 0,-2-1-80 0 0,1 3 0 0 0,1 2 64 0 0,1 3-64 0 0,0 0 0 0 0,0 0 0 0 0,-2-2 0 0 0,3 0 0 0 0,2 0 0 0 0,4-2 0 0 0,1-2 64 0 0,-1-3-64 0 0,3-4 0 0 0,3-4 0 0 0,1-3 0 0 0,0-2 0 0 0,2-5 0 0 0,5-2 0 0 0,-2-2 0 0 0,-3 1 0 0 0,2-2 0 0 0,-1-2 0 0 0,-2 2 0 6 647,-2 0 0-6-647,-1 1 0 0 0,1 2 0 0 0,-2 1 0-7 506,0 2 0 7-506,0-1 0 0 0,-2 1 0 0 0,0 1 0 0 0,4 0 0-3-526,-1 1 0 3 526,-1 0 0 0 0,-3 2 0 0 0,-1 0 0 0 0,-2 1 0 0 0,0 3 0 0 0,-3 0 0 0 0,1 2 0 0 0,2 1 0 0 0,3 4 0 0 0,1 1 64 0 0,-2 1-64 0 0,1 2 0 0 0,-2 0 0 0 0,-2 0 0 0 0,-1 0 0 0 0,-3-2 0 0 0,0 1 0 0 0,-1 2 0 0 0,2-2 0 0 0,0 0 0 0 0,1-2 0 3 607,-1-2 0-3-607,3-2 0-631 0,0-1 0 63 2,1-1 0 557 696,6-3 0-1051-696,8-2 0 1062-2,2-2 0 0 0,0-3 0 0 0,3-3 0 0 0,4-5 0 0 0,1-2 0 0 0,-4-1 0 0 0,-3 0 0 0 0,-4 0 0 498-3,-1 1 0-498 3,-1 1 0 0 0,5-1 0 564 1,2 1 0-564-1,-2 0 0 0 0,-1 2 0 0 0,0 1 0 0 0,3 2 0 0 0,1 1 0 0 0,-2 2 0 524 2,-3 2 0-524-2,-3 1 0 0 0,-3 3 0 0 0,-2 3 0 0 0,-2 1 0 0 0,-2 2 0 0 0,0 3 0 0 0,0 0 0 0 0,-1 2 0 0 0,-1 2 0 0 0,-2 1 0 0 0,0 0 0 0 0,0 1 0 0 0,-1 1 0 0 0,0 1 0 0 0,1 0 0 0 0,1-1 0 0 0,0 0 0 0 0,0-1 0 0 0,1 0 0 0 0,2-1 0 0 0,1-1 0 0 0,0-2 0-585 2,0-2 0-84-6,3-1 0 171 6,7-4 0 498-2,4-3 0 0 0,-1-3 0 0 0,-1-1 0 0 0,-1-3 0 0 0,5-4 0 0 0,7-4 0 0 0,6-5 0 0 0,0-1 0 0 0,-4 2 0 644-2,-3 2 0-644 2,-5 3 0 0 0,4 1 0 523 4,0 2 0-523-4,-3 3 0 0 0,-4 2 0 0 0,-4 1 0 0 0,-1 3 0 0 0,-3 2 0 0 0,-1 1 0 0 0,0 2 0 524 2,0 2 64-524-2,-1 2-64 10 546,-1 1 0-10-546,1 0 0 0 0,1 4 0 0 0,1 2 0 0 0,-1 2 0 0 0,-2 1 0 0 0,-3-1 0 0 0,-3 1 0 0 0,1 1 64 0 0,0 0-64 0 0,-1-1 0 0 0,6 2 72-644-5,5 1-72 92 12,7-2 0 552-7,6-3 0 0 0,5-6 0-598-2,-1-5 0 598 2,-3-5 0 0 0,-3-5 0 0 0,-2-4 0 0 0,4-4 0-7 615,6-7 0 7-615,7-7 0 0 0,6-5 0 529 8,5-4 0-529-8,4-1 0-20-544,-3 2 0 20 544,-9 7 0 0 0,-8 5 0 0 0,-7 5 0 0 0,-5 4 0 0 0,-4 4 0 0 0,-3 2 0 0 0,-1 2 0 0 0,0 3 0 0 0,-3 1 0 0 0,-1 1 0 0 0,-1 4 0 580 2,-1 2 0-42 0,-1 1 0-538-2,-2 3 0 0 0,-1 2 0 0 0,0 1 0 0 0,-2 2 0 0 0,3 6 0 518 2,1 4 0-518-2,-2 1 0 0 0,-1 3 0 0 0,-3-1 0 0 0,3 3 0 0 0,3 4 0-518-2,1-1 0 1-2,0-3 0 4 9,1-3 0 513-5,-2-5 0 0 0,-2-3 0 0 0,-2-4 0 0 0,3 0 0 2-586,3-4 0-542 591,0 0 0-65-9,7-4 0 605 4,3-1 0 0 0,0-3 0 0 0,-2-3 0 0 0,0-2 0 0 0,3-2 0 0 0,1-1 0 0 0,-1-1 0-519 0,3-2 0 519 0,1 0 0 0 0,-2-1 0 0 0,-2 0 0 0 0,-2 0 0 0 0,-2 0 0 0 0,-2 2 0 0 0,3-2 0 0 0,0 0 0 0 0,-1 2 0 0 0,0 0 0 0 0,-2 1 0 1 653,-1 1 0-1-653,-1 1 0 0 0,2 1 0 1 544,0 0 0-4 110,-1 1 0 3-654,1 0 0 0 0,-3 1 0 0 0,0 0 0 0 0,3 4 0-7-624,0 2 0 7 624,-3 1 0 0 0,0 1 0 0 0,-3 2 0 0 0,-1 0 0 0 0,-3 2 64 0 0,3 3-64 0 0,0 2 0 0 0,-1-1 0 0 0,-1 1 0 0 0,-2-1 0 0 0,0-1 0 0 0,-1-1 0 0 0,-2-1 0 0 0,1-1 0-5-492,2 2 0 17 1004,2-1 0-12-512,2-1 0 0 0,0-2 0 0 0,0-2 64-11 514,0-1-64 11-514,3-1 0 0 0,0-2 0 0 0,0-1 0 9 573,6-2 0-9-573,5-3 0 0 0,7-2 0 0 0,1-1 0 0 0,-3-1 0 0 0,-4-1 0 0 0,-3 1 0 0 0,-2 0 0 0 0,-2-1 64 0 0,0 0-64 0 0,0 0 0 0 0,0 2 0 0 0,-2 1 0 0 0,-1 0 0 0 0,1 1 0 0 0,0 2 0-7 534,0 0 0 11 221,4 1 0-4-755,1 2 0 0 0,-2 2 0-15 524,-2 1 0 15-524,-1 1 0 0 0,-3 1 0 0 0,-3 2 64 0 0,2 2-64 0 0,1 3 80 0 0,-3 1-80 0 0,3 2 80 0 0,-1 1-80 0 0,-1 0-80 0 0,1 0 80 0 0,-1 0 0 0 0,-1-1 64 0 0,-1-2-64 0 0,-2 0 64 0 0,0-3-64 0 0,1-1 0 0 0,0-2 0 0 0,0-2 0 0 0,4-2 0 0 0,3-3 0 0 0,2-2 0 0 0,1-2 0 0 0,1-3 0 0 0,0-2 0 0 0,0-1 0 0 0,5-5 0 0 0,1-1 0 0 0,0 0 0 0 0,0-1 0 0 0,-3 0 0 0 0,4-3 0 0 0,7-4 0 0 0,5-2 0 0 0,0 0 0 0 0,-4 2 0 0 0,1 2 0 0 0,-2 2 0 0 0,-6 4 0 0 0,-4 3 0 0 0,-5 2 0 0 0,-2 3 0 0 0,-4 1 0 0 0,-3 2 0 604 0,-1 2 0 30 7,-1 1 0-634-7,0 2 0 0 0,-2 1 0 0 0,-1 2 0 507 1,1 2 0-507-1,-2 2 0 0 0,-1 0 0 0 0,0 2 0 0 0,2 2 0 0 0,5 3 0 0 0,2 1 0 0 0,5 0 0 0 0,1-3 0 0 0,-2-3 0 0 0,-1-4-72 0 0,-1-2 72 0 0,-1-3 0 0 0,-2-3 64 0 0,-1-1-64 0 0,1-3 0 0 0,2-1 0 0 0,0-1 0 0 0,1-1 0 0 0,2-2 0 0 0,1 0 64 0 0,0-2-64 0 0,0-1 0 0 0,1 1 0 0 0,0-1 0 0 0,0 0 0 532-2,0 1 0-532 2,-2 0 0 0 0,1 0 0 507-2,-2 2 0 55 5,5-1 64-562-3,4 0-64 0 0,6 2 0 0 0,-1 3 0 0 0,-5 4 0 0 0,0 5 0 0 0,-4 3 0 0 0,-4 2 0 0 0,-4 2 64 0 0,-4 1-64 636-4,-1 1 0-636 4,-2 2 0 0 0,2 3 0 0 0,2 2 0 0 0,-1 0 0 0 0,0 1 64 0 0,0-1-64 0 0,-1-1 0 0 0,-1-2 0 0 0,0-1 0-483 4,0-1 0-79-7,2-1 0 562 3,-1-2 0 0 0,-1-2 0 0 0,3-1 0 0 0,0-3 0 0 0,0-1 0 0 0,0-1 0 0 0,4-2 0-532 4,5-2 0 532-4,9-1 0 0 0,3-2 0 0 0,-1-1 0 0 0,2 0 0 0 0,2-1 0 0 0,-1 0 0 0 0,-4 1 0 0 0,2 1 0 0 0,2 3 64 0 0,-3 0-64 0 0,-5 3 0 0 0,-4 1 0 0 0,-5 2 0 0 0,-4 1 0 0 0,-3 2 0 21 525,0 0 0-21-525,-2 1 0-499-566,4 3 0 499 566,1 1 0 0 0,-1 2 0 0 0,-1 0 0 0 0,-2 0 0 0 0,-2-1 64 0 0,-2-1-64 0 0,0 0 0 0 0,1 0 0 0 0,3 0 0-24-504,7-1 0 24 504,4 1 64 0 0,1-3-64 0 0,-2-3 64 0 0,-2-3-64 0 0,0-3 0 0 0,-2-2 0 0 0,2-2 0 0 0,5-3-64 0 0,3-3 64 0 0,-1 0 0 14 585,-1-2 0-14-585,-3 1 0-508-1,3-4 0 508 1,1 0 0 0 0,-1 1 0 0 0,-3 1 0 0 0,-1 0 0 0 0,7 1-64 0 0,1 0 64 0 0,-2 2 0 0 0,-3 2 0 0 0,-4 3 0 913-3,-4 1 0-326 6,-3 2 0-587-3,-1 2 0 0 0,2 2 0 0 0,0 2 0 0 0,-2 0 80 511 533,-2-1-80-511-533,-1 1 0 0 0,1 2 0 0 0,-1 0 0-12 650,-1 1 0 12-650,0 0 0 0 0,1 1 0 0 0,-1 0 0 0 0,1 0 0 0 0,1 0 0 0 0,1 0 0 0 0,-2-2 0 4 548,-1 0 0-4-548,1-1 0 0 0,1 0 0 0 0,-1-1 0-492 538,4-1 0 492-538,3 0 0 0 0,-1-3 0 0 0,-1-1 0 0 0,0-1 0 0 0,2-1 0 0 0,-1 0 0 0 0,0-1 0 0 0,1 0 0 0 0,0 0 0 0 0,-1 0 0 0 0,0 0 0 0 0,1 0 0 0 0,0 1 64 0 0,-1 1-64 0 0,0 0 0 0 0,0 1 0 0 0,0 1 0 0 0,-1 0 0 0 0,0 2 0 0 0,-1 1 0 0 0,0 2 0 0 0,-1 2 0 0 0,1 1 0 0 0,-2 2 88 0 0,0 0-88 0 0,-2 2 96 0 0,0 1-96 0 0,-1 0 0 0 0,0 0 0 0 0,-2 1 0 0 0,-1-1 0 0 0,0 1 64-517 0,0-1-64 517 0,0 0 0 0 0,0-1 0 0 0,1 0 0 0 0,2-1 0 0 0,0-2 0 0 0,0-1 0 0 0,1-1 0 0 0,1-2 0 0 0,2 0 0 0 0,1-2 0 0 0,3-2 0 0 0,4-1 0 0 0,7-4 0 0 0,3-1 0 0 0,-2-2 0 0 0,-1-1 0 0 0,-2 0 0 0 0,0 1 0 0 0,-2-1 0 0 0,-1 1 0 0 0,0 0 0 0 0,1 1 0 0 0,-1-1 0 0 0,-1 2 0 0 0,0 0 0 0 0,0 0 0 0 0,-1 2 0 0 0,-1 0 0 0 0,0 2 0 0 0,-1 1 0 0 0,0 0 0 0 0,4 3 0 0 0,6 3 0 0 0,5 3 0 0 0,-2 5 0 0 0,-4 1 0 0 0,-5 0 0 0 0,-4 1 120 0 0,-2 0-32 0 0,-4-1-8 0 0,3 3 0 0 0,4 3-80 0 0,4 1 0 0 0,1-2-88 0 0,-2-2 24 0 0,-2-5 0 0 0,-2-3 64 0 0,-1-3 0 0 0,-1-3 0 0 0,0-2 0 0 0,1 0 0 517 0,0-2 0-517 0,2-2 0 0 0,6-3 0 0 0,3-1 0 0 0,-1-2 0 0 0,6-2 96 0 0,2-1-24 0 0,0-1 0 0 0,-2-1 0 0 0,0 1-72 0 0,-1 0 0 0 0,-1 0 0 0 0,-3 0 0 0 0,-2 1 0 0 0,-1 1 0 0 0,-2 0 0 0 0,-1 1 0 0 0,0 1 0 0 0,0 2 0 0 0,-1 0 0 0 0,4 2 0 0 0,3 0 0 0 0,-3 1 0 0 0,0 2 0 0 0,-3 1 0 0 0,0 1 0 0 0,3 4 0 0 0,0 3 64 0 0,-4 1-64 0 0,0 3 0 0 0,-2 3 0 0 0,-3 0 0 0 0,-1 3 0 0 0,2 4 0 0 0,-1-1 0 0 0,-1 0 0 0 0,-2-1 0 0 0,-2-3 0 0 0,-1-1 0 0 0,-3-2 0 0 0,2-2 0 0 0,0-1 64 0 0,0-2-64 0 0,2 0 0 0 0,1-2 0 0 0,1-2 0 0 0,1-1 0 0 0,2-2 0 0 0,7-2 0 0 0,3-3 0 0 0,2 0 0 0 0,0-2 0 0 0,-2-1 0 0 0,7-3 64 0 0,1-3-64 0 0,0 0 72 0 0,-2-1-72 0 0,-1 0 0 0 0,-2 0 0 0 0,-1 0 0 0 0,-2-1 0 0 0,-1 1 0 0 0,-1 0 64 0 0,-1 0-64 0 0,-1 0 0 0 0,0 1 0 0 0,0 1 0 0 0,1 1 0 0 0,-1-1 0 0 0,0 1 0 0 0,-1 1 0 0 0,1 0 0 0 0,-2 1 0 0 0,0 1 0 0 0,1-2 0 0 0,1 1 0 0 0,-1 1 0 0 0,-1 0 64 0 0,-2 2-64 0 0,-2 1 0 0 0,0 2 64 0 0,-2 0-64 0 0,-1 1 64 0 0,3 1-64 0 0,-1 2 0 0 0,0 2 0-11 508,-4 1 64 11-508,-2 1-64 0 0,-2 2 0 0 0,-1 2 0 0 0,-1-1 0 0 0,0 2 64 0 0,-1 0-64 0 0,0 1 80 0 0,-2 2-80 0 0,1 0 0 0 0,1 2 64 0 0,0 1-64 0 0,1-2 0 0 0,0 0 0 0 0,1-4 0 0 0,0-1 0 0 0,3-3 0 0 0,2-1 64 0 0,0-3-64 0 0,5-2 0 0 0,3-3 0 0 0,0-3 0 0 0,7-4 0 1 578,3-4 72-3-50,1-1-72 2-528,1-3 64 0 0,0 0-64 0 0,0-1 0 0 0,-2-1 0 8 547,7-5 0-8-547,8-6 0 19 760,2-2 0-19-760,-2 2 0 750 0,-4 3 0-137-5,-5 3 0-613 5,-3 3 0 555 7,-1 3 0 24-13,-2 3 64-23 10,-2 2-64-9-11,4-1 64-547 7,0 2-136 588-1,-1 2 72 10 7,-3 4-104-598-6,-3 2 104 0 0,0 2 0 0 0,-2 4 0 0 0,-3 1 0 0 0,0 4 0 0 0,-2 3 0 0 0,-2 2 64 0 0,0 4-64 0 0,-2 1 0 0 0,0 0 0 0 0,-3 1 0 0 0,-1-1 0 0 0,0-1 0 0 0,-2 1 0 0 0,0-1 0 0 0,1-1 0-867 3,0-2 0 279-2,1 0 64 588-1,2-1-64 0 0,2-2 0 0 0,6 0 0-523-6,2-1 0 523 6,0-3 0 0 0,0-1 0 0 0,-1-2 0 0 0,2-2 0 0 0,0-2 0-654 2,0-1 0 140-1,1-1 0 514-1,6-2 0 0 0,1 0 0 0 0,0 0 88 0 0,-1 1-88 0 0,-4 1 80 0 0,-2 1-80 0 0,-2 1 0 0 0,-2 1 0 0 0,-2 1 0 0 0,2 1 0 0 0,4 3 0 0 0,-2 1 0 0 0,-1 3 0 0 0,-1 0 0 0 0,-4 2 0 0 0,-3 0-80 0 0,-1 1 80 0 0,-4 1 152 0 0,-2-1-88 0 0,0 0-64 0 0,3 0 0 0 0,2-1 0 0 0,2-1 0 0 0,1-4 104 0 0,0-2-8 0 0,1-3-8 0 0,0-3-88 0 0,4-4 0 0 0,3-5 64 0 0,1-2-136 0 0,0-2-32 0 0,0-1-8 0 0,1-2 0 0 0,-2-2 112 0 0,0-1 0 0 0,0 0 0 580-5,0-1 0 40 5,-1 0 120 42 6,0 0-8-41-9,0 2 0-32 0,4 0 0 887 8,2-1-112-308-2,-2 1 0-1168-3,-5 3 0 0 0,-3 5 64 0 0,-3 3-64 0 0,-4 4 0 0 0,-4 2 0 0 0,-4 3 0 0 0,0 2 0 1093-8,-3 2 0-1093 8,-1 1 0 0 0,0 2 0 0 0,0 0 0 0 0,1 0 0 0 0,-1 0 0 0 0,0-1 0 0 0,1 1 0 0 0,1 1 64 0 0,-2-2-64 0 0,1 2 0 0 0,0 0 0 0 0,-2-1 0 0 0,0 0 0 0 0,1 2 0 0 0,1 0 0 0 0,-1 1 0 0 0,2 0 0 0 0,0 1 64 0 0,1 0-64 0 0,1 0 0 0 0,0 0 0 0 0,3 2 0 0 0,3 4 0-1415 5,3 0 0 494-9,1 0-96 12 6,8-2-15343-867-4,-2-2 4575 1776 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34:34.885"/>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315 69 944 0 0,'0'0'1024'0'0,"2"2"-951"0"0,3 8-46 0 0,-3-5 19 0 0,1-1 0 0 0,0 0 0 0 0,-1 0 0 0 0,7 6 1 0 0,-8-9 94 0 0,1 1-77 0 0,17 15 264 0 0,-16-16-184 0 0,0 1-73 0 0,9 6-1 0 0,-12-8-63 0 0,1 1 0 0 0,-1-1-1 0 0,1 0 1 0 0,-1 0 0 0 0,0 1-1 0 0,1-1 1 0 0,-1 0 0 0 0,1 0-1 0 0,-1 0 1 0 0,1 1 0 0 0,-1-1 0 0 0,1 0-1 0 0,-1 0 1 0 0,1 0 0 0 0,-1 0-1 0 0,0 0 1 0 0,1 0 0 0 0,-1 0-1 0 0,2 0 1 0 0,1 0 18 0 0,22 7 235 0 0,-7-7-172 0 0,-4-5-77 0 0,9-6 55 0 0,-21 10-49 0 0,0 1 0 0 0,0-1 0 0 0,0 0 0 0 0,0 0 0 0 0,0 0-1 0 0,0 0 1 0 0,0 0 0 0 0,2-1 0 0 0,4-2 66 0 0,0 0-4 0 0,-7 3-68 0 0,0 0 1 0 0,0 0 0 0 0,0 1-1 0 0,1-1 1 0 0,-1 0 0 0 0,0 1-1 0 0,0-1 1 0 0,1 1 0 0 0,-1 0-1 0 0,0-1 1 0 0,1 1 0 0 0,-1 0-1 0 0,0 0 1 0 0,1 0 0 0 0,1 0-1 0 0,-2 0-5 0 0,-1 0-1 0 0,1 0 0 0 0,0-1 1 0 0,-1 1-1 0 0,1 0 0 0 0,-1 0 1 0 0,1-1-1 0 0,-1 1 1 0 0,0 0-1 0 0,1-1 0 0 0,-1 1 1 0 0,1 0-1 0 0,-1-1 0 0 0,0 1 1 0 0,1 0-1 0 0,-1-1 1 0 0,1 0-1 0 0,1-1 9 0 0,29-11 178 0 0,-29 12-183 0 0,-1 0-1 0 0,1 0 1 0 0,0 0 0 0 0,-1 1-1 0 0,1-1 1 0 0,0 0 0 0 0,-1 1 0 0 0,1-1-1 0 0,0 1 1 0 0,3-1 0 0 0,-5 1-5 0 0,0 0 0 0 0,1 0 0 0 0,-1 0 0 0 0,0 0 0 0 0,1 0 0 0 0,-1 0 0 0 0,1-1 0 0 0,-1 1 0 0 0,0 0 0 0 0,1 0-1 0 0,-1 0 1 0 0,0-1 0 0 0,0 1 0 0 0,1 0 0 0 0,-1-1 0 0 0,0 1 0 0 0,0 0 0 0 0,1-1 0 0 0,-1 1 0 0 0,0-1 0 0 0,2-1 9 0 0,11-3 66 0 0,2-1 34 0 0,-15 5-108 0 0,0 1 0 0 0,1 0 0 0 0,-1-1 0 0 0,1 1 0 0 0,-1 0 0 0 0,1 0 0 0 0,-1 0 0 0 0,0-1 0 0 0,1 1 0 0 0,-1 0 0 0 0,1 0 0 0 0,-1 0 0 0 0,1 0 0 0 0,-1 0 0 0 0,1 0 0 0 0,-1 0 0 0 0,1 0 1 0 0,-1 0-1 0 0,1 0 0 0 0,-1 0 0 0 0,1 0 0 0 0,-1 0 0 0 0,1 0 0 0 0,6 1 170 0 0,16 2-31 0 0,-21-2 0 0 0,0 1-84 0 0,0-1-59 0 0,0 1-1 0 0,0 0 1 0 0,0 0 0 0 0,-1 0 0 0 0,1 0 0 0 0,-1 0-1 0 0,1 0 1 0 0,-1 0 0 0 0,0 1 0 0 0,0-1 0 0 0,0 0-1 0 0,0 1 1 0 0,0-1 0 0 0,0 4 0 0 0,7 16 92 0 0,-6-19-70 0 0,-1 0-1 0 0,0 0 1 0 0,1 0-1 0 0,-2 0 1 0 0,1 0-1 0 0,0 0 1 0 0,0 0-1 0 0,0 6 1 0 0,1 10 34 0 0,-1-17-54 0 0,-1 0 0 0 0,1 1 0 0 0,-1-1 0 0 0,0 0 0 0 0,0 1 0 0 0,0-1 1 0 0,0 1-1 0 0,0-1 0 0 0,-1 3 0 0 0,-2 2 5 0 0,3-6-6 0 0,-1 0 0 0 0,1-1 1 0 0,-1 1-1 0 0,1 0 1 0 0,0 0-1 0 0,-1 0 0 0 0,1 0 1 0 0,0 0-1 0 0,0-1 1 0 0,0 1-1 0 0,0 0 0 0 0,0 0 1 0 0,0 0-1 0 0,0 0 1 0 0,0 0-1 0 0,0 0 0 0 0,0 0 1 0 0,1 0-1 0 0,3 12 9 0 0,-4-3-6 0 0,0-10-3 0 0,-1 1 0 0 0,1-1 1 0 0,0 1-1 0 0,0-1 0 0 0,0 0 1 0 0,0 1-1 0 0,0-1 0 0 0,0 1 1 0 0,0-1-1 0 0,0 0 0 0 0,0 1 1 0 0,0-1-1 0 0,0 0 0 0 0,0 1 1 0 0,0-1-1 0 0,0 1 1 0 0,0-1-1 0 0,0 0 0 0 0,1 1 1 0 0,-1-1-1 0 0,0 0 0 0 0,0 1 1 0 0,0-1-1 0 0,1 0 0 0 0,-1 1 1 0 0,0-1-1 0 0,0 0 0 0 0,1 1 1 0 0,-1-1-1 0 0,1 0 0 0 0,1 2 10 0 0,0 0-1 0 0,0 0 1 0 0,0 0-1 0 0,0 0 0 0 0,0 0 1 0 0,2 4-1 0 0,0-3 13 0 0,-1 0 0 0 0,0 0-1 0 0,1 0 1 0 0,0 0 0 0 0,-1-1 0 0 0,1 0-1 0 0,0 1 1 0 0,0-1 0 0 0,9 2-1 0 0,-5-5 21 0 0,-4-1-34 0 0,0 2-9 0 0,-2-1 2 0 0,1 1 0 0 0,-1 0 0 0 0,0-1 0 0 0,1 0 0 0 0,-1 1 0 0 0,0-1 0 0 0,0 0 0 0 0,0 0 0 0 0,0 0 0 0 0,0-1 1 0 0,0 1-1 0 0,0 0 0 0 0,0-1 0 0 0,0 0 0 0 0,-1 1 0 0 0,3-3 0 0 0,-3 3 4 0 0,1-1-1 0 0,-1 1 1 0 0,1-1 0 0 0,0 1-1 0 0,0-1 1 0 0,0 1 0 0 0,0 0-1 0 0,0 0 1 0 0,0 0-1 0 0,4-1 1 0 0,12-7 75 0 0,-10-1-16 0 0,-8 8-61 0 0,1 1 1 0 0,0 0-1 0 0,0 0 1 0 0,0 0-1 0 0,0 0 1 0 0,0 0-1 0 0,0 0 1 0 0,0 0-1 0 0,0 0 1 0 0,0 0-1 0 0,2-1 1 0 0,12-4 6 0 0,-12 5-12 0 0,0 0 0 0 0,0 0 0 0 0,0 0 0 0 0,0-1 0 0 0,5-3 0 0 0,0-2 0 0 0,-5 5 0 0 0,0-1 0 0 0,0 0 0 0 0,0 1 0 0 0,1 0 0 0 0,-1-1 0 0 0,1 1 0 0 0,4-1 0 0 0,9-5 18 0 0,23-16 0 0 0,-2 2 186 0 0,5-3-4 0 0,34-17-170 0 0,-62 36 24 0 0,0 0-1 0 0,0 1 0 0 0,24-4 1 0 0,-20 5 5 0 0,-12 3-39 0 0,1 0 1 0 0,14-1-1 0 0,5 3 4 0 0,-14 4 36 0 0,1 1-13 0 0,-10-4-43 0 0,1-1 0 0 0,-1 1 0 0 0,0 0 0 0 0,0 1 1 0 0,7 4-1 0 0,2 3-4 0 0,14 16 0 0 0,-17-17 69 0 0,-1 0 0 0 0,13 14-1 0 0,-19-18-61 0 0,22 19 100 0 0,-23-23-98 0 0,0 1 1 0 0,0-1-1 0 0,0 1 0 0 0,1-1 1 0 0,-1 0-1 0 0,0 0 0 0 0,1 0 1 0 0,-1 0-1 0 0,4 1 1 0 0,-1-1-8 0 0,15 6 7 0 0,-15-7 13 0 0,0-1 0 0 0,1 1-20 0 0,13 0 4 0 0,27-3-1 0 0,-39 2-5 0 0,0-1 0 0 0,0 1-1 0 0,-1-1 1 0 0,1 0 0 0 0,0-1-1 0 0,-1 0 1 0 0,11-5 0 0 0,10-6 0 0 0,-22 13 0 0 0,-1-1 0 0 0,0 0 0 0 0,1 0 0 0 0,-1-1 0 0 0,0 1 0 0 0,-1-1 0 0 0,5-3 0 0 0,2-2 0 0 0,0 1 0 0 0,13-8 0 0 0,-11 8 0 0 0,-8 5 0 0 0,-1 0 0 0 0,1 1 0 0 0,-1-1 0 0 0,1 1 0 0 0,0 0 0 0 0,7-2 0 0 0,-7 3 0 0 0,-1-1 0 0 0,1 0 0 0 0,0 0 0 0 0,-1 0 0 0 0,1-1 0 0 0,-1 1 0 0 0,7-5 0 0 0,-7 5 4 0 0,0-1 0 0 0,0 1 0 0 0,0 0 1 0 0,0 0-1 0 0,0 0 0 0 0,0 0 0 0 0,0 1 0 0 0,5-1 1 0 0,18-5 21 0 0,-23 5-24 0 0,-1 0 1 0 0,1 0 0 0 0,-1 1 0 0 0,1-1-1 0 0,-1 1 1 0 0,1 0 0 0 0,-1 0-1 0 0,1 0 1 0 0,2 0 0 0 0,13 0 23 0 0,-14-1-19 0 0,20 2-3 0 0,-15-1-4 0 0,-6 0 1 0 0,0 0 0 0 0,0 1 0 0 0,0-1 1 0 0,1 0-1 0 0,-1 1 0 0 0,0 0 0 0 0,0 0 0 0 0,4 1 0 0 0,0 1 9 0 0,-4-3-7 0 0,0 1-1 0 0,-1 0 1 0 0,1 0 0 0 0,0 0 0 0 0,-1 0 0 0 0,1 0 0 0 0,-1 0 0 0 0,1 1 0 0 0,-1-1 0 0 0,0 1 0 0 0,1 0 0 0 0,-1 0 0 0 0,0-1 0 0 0,2 4 0 0 0,7 4-3 0 0,-10-8 0 0 0,1-1 0 0 0,-1 1 0 0 0,0-1 0 0 0,-1 1 0 0 0,1 0 0 0 0,0 0 0 0 0,0-1 0 0 0,0 1 0 0 0,0 0 0 0 0,0 0 0 0 0,-1 0 0 0 0,1 0 0 0 0,0 0 0 0 0,-1 0 0 0 0,1 0 0 0 0,-1 0 0 0 0,1 1 0 0 0,0 2 3 0 0,1 0 0 0 0,0-1 1 0 0,-1 0-1 0 0,1 1 0 0 0,0-1 1 0 0,1 0-1 0 0,-1 0 0 0 0,0 0 1 0 0,6 5-1 0 0,-2-2 3 0 0,1 1 0 0 0,-2 0 0 0 0,1 1 1 0 0,6 11-1 0 0,-11-17-6 0 0,1 1 0 0 0,-1-1 0 0 0,1 0 0 0 0,-1 0 0 0 0,1 1 0 0 0,0-1 0 0 0,0 0 0 0 0,0-1 0 0 0,0 1 0 0 0,0 0 0 0 0,4 2 0 0 0,4 0 0 0 0,0 0 0 0 0,18 5 0 0 0,-20-8 7 0 0,1 0-1 0 0,-1 0 1 0 0,0-1 0 0 0,1 0 0 0 0,15-3-1 0 0,-10 2 7 0 0,-11 1-6 0 0,-1-1 1 0 0,1 1-1 0 0,-1-1 0 0 0,0 0 1 0 0,1 0-1 0 0,-1 0 0 0 0,3-1 0 0 0,-3 1 8 0 0,0 0 0 0 0,1 0-1 0 0,-1 0 1 0 0,1 0-1 0 0,-1 0 1 0 0,4 0-1 0 0,-2 1-12 0 0,0-1 1 0 0,0 0-1 0 0,0 0 1 0 0,0 0-1 0 0,0 0 0 0 0,0-1 1 0 0,-1 1-1 0 0,7-4 0 0 0,-7 3 8 0 0,1 1-1 0 0,0 0 0 0 0,0 0 0 0 0,-1 0 0 0 0,1 1 0 0 0,4-1 0 0 0,-6 1-1 0 0,-1 0-1 0 0,1 0 0 0 0,0 0 1 0 0,0 0-1 0 0,-1 0 0 0 0,1-1 1 0 0,0 1-1 0 0,-1-1 0 0 0,1 1 1 0 0,0-1-1 0 0,-1 1 0 0 0,3-2 1 0 0,2-2 14 0 0,7 2 10 0 0,-11 2-27 0 0,1 0 0 0 0,0-1 1 0 0,-1 1-1 0 0,1-1 0 0 0,0 0 1 0 0,-1 0-1 0 0,1 0 0 0 0,3-2 1 0 0,0-3 50 0 0,-6 5-53 0 0,0 0 1 0 0,1 1-1 0 0,-1-1 1 0 0,1 0-1 0 0,-1 1 1 0 0,1-1-1 0 0,0 1 1 0 0,-1-1-1 0 0,1 1 1 0 0,-1 0-1 0 0,1-1 1 0 0,0 1-1 0 0,-1-1 1 0 0,1 1-1 0 0,0 0 1 0 0,0 0-1 0 0,-1-1 1 0 0,1 1 0 0 0,0 0-1 0 0,0 0 1 0 0,0 0-1 0 0,6-1 4 0 0,-3 0-6 0 0,0 1-1 0 0,-1-1 0 0 0,1 0 1 0 0,-1 0-1 0 0,1 0 1 0 0,-1-1-1 0 0,6-2 1 0 0,-6 2-1 0 0,0 0 0 0 0,0 1 0 0 0,0-1 0 0 0,0 1 0 0 0,0 0 0 0 0,0 0 0 0 0,0 0 0 0 0,1 0 0 0 0,3 0 0 0 0,-4 0 0 0 0,-1 1 0 0 0,1-1 0 0 0,-1 1 0 0 0,1-1 0 0 0,-1 0 0 0 0,1 0 0 0 0,-1 0 0 0 0,1 0 0 0 0,3-3 0 0 0,0-2 18 0 0,-6 5-15 0 0,0 1-1 0 0,1-1 1 0 0,-1 1-1 0 0,1-1 0 0 0,-1 1 1 0 0,1 0-1 0 0,-1-1 0 0 0,1 1 1 0 0,-1 0-1 0 0,1-1 1 0 0,-1 1-1 0 0,1 0 0 0 0,-1-1 1 0 0,1 1-1 0 0,0 0 1 0 0,-1 0-1 0 0,1 0 0 0 0,0 0 1 0 0,9-2 1 0 0,-3 0 10 0 0,-1 1-1 0 0,0 0 0 0 0,0 0 0 0 0,1 1 1 0 0,-1 0-1 0 0,0 0 0 0 0,0 1 0 0 0,10 1 1 0 0,32 9 238 0 0,-46-11-140 0 0,1 2-31 0 0,10 4-141 0 0,-1 1-24 0 0,-1-1 1 0 0,0 1 0 0 0,13 11 0 0 0,26 14 147 0 0,-47-31-60 0 0,-1 0 0 0 0,0 0 0 0 0,0 0 0 0 0,1 0 0 0 0,-1 0 0 0 0,1-1 0 0 0,-1 1 0 0 0,1-1 0 0 0,2 1-1 0 0,13 3 32 0 0,-14-4-26 0 0,0 1 0 0 0,0-1 0 0 0,0 0 0 0 0,0 0 0 0 0,0 0 0 0 0,0 0 0 0 0,0-1 0 0 0,0 1 0 0 0,0-1 0 0 0,0 0 0 0 0,0 0 0 0 0,-1-1 0 0 0,6-2 0 0 0,14-3 15 0 0,-13 4-16 0 0,1 0 0 0 0,-1-1 0 0 0,0 0 0 0 0,-1 0 0 0 0,1-1 0 0 0,-1 0 0 0 0,12-9 0 0 0,-12 8 17 0 0,0 0 0 0 0,0 1 0 0 0,17-8-1 0 0,-16 8 5 0 0,0 0-1 0 0,0 0 1 0 0,13-10-1 0 0,-22 14-27 0 0,9-7 16 0 0,0-1 0 0 0,1 2-1 0 0,1-1 1 0 0,-1 2 0 0 0,25-11-1 0 0,21-3 178 0 0,-36 12-167 0 0,-17 6-18 0 0,-1 1-1 0 0,1-1 1 0 0,0 1-1 0 0,0 0 1 0 0,0 1 0 0 0,0-1-1 0 0,7 0 1 0 0,9 0 50 0 0,-14 1-59 0 0,-1 0 0 0 0,1 0 0 0 0,0 1 0 0 0,-1 0 0 0 0,1 0 1 0 0,0 0-1 0 0,9 4 0 0 0,-10-5 0 0 0,-4 0 0 0 0,1 1 0 0 0,-1-1 0 0 0,1 0 0 0 0,-1 0 0 0 0,1 1 0 0 0,-1-1 0 0 0,1 1 0 0 0,-1-1 0 0 0,0 1 0 0 0,1-1 0 0 0,-1 1 0 0 0,0 0 0 0 0,0 0 0 0 0,1 0 0 0 0,0 0 0 0 0,23 18 0 0 0,-12-6 0 0 0,-12-9 0 0 0,1 0 0 0 0,5 3 0 0 0,-6-6 0 0 0,0 0 0 0 0,0 0 0 0 0,0 0 0 0 0,0 0 0 0 0,0 0 0 0 0,0 0 0 0 0,0 0 0 0 0,0 0 0 0 0,-1 0 0 0 0,1 1 0 0 0,0-1 0 0 0,0 2 0 0 0,-3 3 0 0 0,2-6 0 0 0,-1 1 0 0 0,1-1 0 0 0,0 0 0 0 0,0 1 0 0 0,0-1 0 0 0,-1 0 0 0 0,1 1 0 0 0,0-1 0 0 0,0 0 0 0 0,0 1 0 0 0,0-1 0 0 0,0 1 0 0 0,0-1 0 0 0,0 0 0 0 0,0 1 0 0 0,0-1 0 0 0,0 1 0 0 0,0-1 0 0 0,0 0 0 0 0,0 1 0 0 0,0-1 0 0 0,0 0 0 0 0,1 1 0 0 0,-1-1 0 0 0,0 1 0 0 0,0-1 0 0 0,0 0 0 0 0,0 1 0 0 0,1-1 0 0 0,-1 0 0 0 0,0 0 0 0 0,0 1 0 0 0,1-1 0 0 0,-1 0 0 0 0,1 1 0 0 0,4 5 5 0 0,-4-5-3 0 0,-1-1 0 0 0,1 1 0 0 0,0 0 0 0 0,0-1 0 0 0,-1 1 0 0 0,1 0 0 0 0,0 0 0 0 0,-1 0 0 0 0,1 0 0 0 0,-1 0 0 0 0,1 0 0 0 0,-1 0 0 0 0,1 0 0 0 0,-1 0 0 0 0,0 0 0 0 0,0 0 0 0 0,1 0 0 0 0,-1 0 0 0 0,0 0 0 0 0,0 0 0 0 0,0 0 1 0 0,0 0-1 0 0,0 1 0 0 0,0-1 0 0 0,-1 0 0 0 0,1 0 0 0 0,0 0 0 0 0,-1 1 0 0 0,1-1-2 0 0,0 0 0 0 0,0 0 0 0 0,0-1 0 0 0,0 1 0 0 0,0 0 0 0 0,0 0 0 0 0,0 0 0 0 0,0 0 0 0 0,1 0 0 0 0,-1-1 0 0 0,0 1 0 0 0,0 0 0 0 0,1 0 0 0 0,-1 0 0 0 0,1-1 0 0 0,-1 1 0 0 0,1 0 0 0 0,-1-1 0 0 0,1 1 0 0 0,-1 0 0 0 0,1-1 0 0 0,-1 1 0 0 0,1-1 0 0 0,0 1 0 0 0,-1-1 0 0 0,1 1 0 0 0,0-1 0 0 0,0 1 0 0 0,1 0 0 0 0,1 1 0 0 0,5 7 10 0 0,-6-4 6 0 0,2 1 10 0 0,15 2-14 0 0,7 1-12 0 0,-11-7 14 0 0,-7-2 30 0 0,-1-1 0 0 0,0-1 0 0 0,13-3 0 0 0,6-2 35 0 0,-22 7-78 0 0,0-1 0 0 0,-1 0-1 0 0,1 0 1 0 0,0 0 0 0 0,-1 0 0 0 0,1-1-1 0 0,-1 1 1 0 0,0-1 0 0 0,1 0 0 0 0,-1 0-1 0 0,0 0 1 0 0,0 0 0 0 0,2-3 0 0 0,-2 3-1 0 0,0 0 0 0 0,0 0 0 0 0,0 1 0 0 0,0-1 0 0 0,0 1 0 0 0,4-1 0 0 0,13-7 0 0 0,-16 6 6 0 0,0 1 0 0 0,0 0-1 0 0,0 0 1 0 0,0 0 0 0 0,1 1 0 0 0,-1-1 0 0 0,1 1 0 0 0,8-1 0 0 0,-12 1-5 0 0,1 1 0 0 0,0-1 1 0 0,0 1-1 0 0,0-1 0 0 0,0 1 0 0 0,-1-1 1 0 0,1 0-1 0 0,0 0 0 0 0,0 0 0 0 0,2-2 1 0 0,-2 2 6 0 0,0-1 1 0 0,0 1 0 0 0,0 0-1 0 0,1-1 1 0 0,-1 1 0 0 0,4-1 0 0 0,54-10 215 0 0,-20 4-70 0 0,-40 8-149 0 0,1-1-1 0 0,0 1 0 0 0,0 0 1 0 0,0-1-1 0 0,0 1 0 0 0,0 0 1 0 0,0 0-1 0 0,0 0 0 0 0,0 0 1 0 0,0 0-1 0 0,0 0 0 0 0,0 0 1 0 0,2 0-1 0 0,26 2 15 0 0,-24-2 10 0 0,0 0 0 0 0,0 0 0 0 0,0 1 0 0 0,-1 0-1 0 0,1 0 1 0 0,0 0 0 0 0,0 0 0 0 0,-1 1 0 0 0,1 0 0 0 0,-1 0-1 0 0,1 0 1 0 0,-1 1 0 0 0,0-1 0 0 0,0 1 0 0 0,6 5 0 0 0,47 39-389 0 0,-44-34 360 0 0,-12-9 0 0 0,2 0 0 0 0,17 16 0 0 0,-17-17-1 0 0,0-1 1 0 0,1 1-1 0 0,-1-1 1 0 0,0 1 0 0 0,6 2-1 0 0,6 4 14 0 0,-14-8-10 0 0,1 0 0 0 0,-1 0 1 0 0,0 0-1 0 0,1 0 0 0 0,-1 0 0 0 0,1-1 0 0 0,0 1 0 0 0,-1 0 0 0 0,1-1 0 0 0,-1 1 0 0 0,1-1 0 0 0,0 0 0 0 0,-1 0 1 0 0,1 0-1 0 0,3 0 0 0 0,0 1 1 0 0,23 0-7 0 0,-22-1 22 0 0,0-1-1 0 0,1 0 1 0 0,-1 0-1 0 0,0 0 1 0 0,0-1-1 0 0,0 1 1 0 0,5-4-1 0 0,19-4 39 0 0,-21 6-48 0 0,-1 0 0 0 0,1 0 0 0 0,-1 0 0 0 0,0-1 0 0 0,12-8 0 0 0,41-17-9 0 0,-50 23 0 0 0,-1 0 0 0 0,21-7 0 0 0,-20 8 0 0 0,1 0 0 0 0,11-8 0 0 0,-13 8 0 0 0,-1 0 0 0 0,0 1 0 0 0,1 0 0 0 0,0 1 0 0 0,0 0 0 0 0,0 0 0 0 0,1 1 0 0 0,-1 1 0 0 0,19-2 0 0 0,-6-1 0 0 0,-20 3 0 0 0,0 1 0 0 0,0-1 0 0 0,1 0 0 0 0,-1 1 0 0 0,0 0 0 0 0,5 0 0 0 0,0 0 0 0 0,1 1 0 0 0,-1 0 0 0 0,1 1 0 0 0,-1 0 0 0 0,1 0 0 0 0,-1 1 0 0 0,0 0 0 0 0,0 0 0 0 0,-1 1 0 0 0,1 0 0 0 0,-1 0 0 0 0,1 1 0 0 0,-1 0 0 0 0,-1 0 0 0 0,1 1 0 0 0,-1-1 0 0 0,0 2 0 0 0,0-1 0 0 0,6 9 0 0 0,24 30 0 0 0,11 16 0 0 0,-47-60 0 0 0,1 0 0 0 0,0 0 0 0 0,-1 0 0 0 0,1 0 0 0 0,0 0 0 0 0,0 0 0 0 0,0 0 0 0 0,0 0 0 0 0,0 0 0 0 0,0 0 0 0 0,0 0 0 0 0,1 0 0 0 0,-1-1 0 0 0,2 2 0 0 0,20 12 0 0 0,-10-5 0 0 0,-10-7 0 0 0,-1 0 0 0 0,1 0 0 0 0,0 0 0 0 0,0-1 0 0 0,0 1 0 0 0,0 0 0 0 0,0-1 0 0 0,0 0 0 0 0,4 1 0 0 0,26 0 0 0 0,-24-1 0 0 0,0-1 0 0 0,0 1 0 0 0,0-2 0 0 0,0 1 0 0 0,0-1 0 0 0,12-4 0 0 0,7 1 0 0 0,-22 3-1 0 0,-1 0 1 0 0,1 0-1 0 0,-1-1 1 0 0,8-3-1 0 0,13-3 14 0 0,-13 6 6 0 0,-8 2-14 0 0,-1 0 0 0 0,0-1 0 0 0,0 0 0 0 0,0 0 0 0 0,0 0 0 0 0,6-3 0 0 0,-4 1-5 0 0,1 0 0 0 0,-1 0 0 0 0,0 0 0 0 0,1 1 0 0 0,-1 0 0 0 0,1 1 0 0 0,12-2 0 0 0,55-10 53 0 0,-51 8-41 0 0,-18 4-13 0 0,-1 0 1 0 0,1 0 0 0 0,0 0 0 0 0,8 0 0 0 0,16-2-1 0 0,-20 2 5 0 0,-1 0-1 0 0,0 1 1 0 0,15 0-1 0 0,26 5 117 0 0,-42-3-130 0 0,0 0 0 0 0,-1 0 0 0 0,1 1 0 0 0,-1 0 0 0 0,0 0 1 0 0,7 5-1 0 0,-3-1 6 0 0,1 0 1 0 0,-1 1 0 0 0,-1 0 0 0 0,14 14 0 0 0,-14-12 9 0 0,-3-3 11 0 0,1 0 0 0 0,0 0 1 0 0,0 0-1 0 0,0-1 1 0 0,1 0-1 0 0,13 8 1 0 0,-19-13-18 0 0,-1 0 0 0 0,1-1 0 0 0,0 1 0 0 0,0-1 0 0 0,-1 0 0 0 0,1 1 0 0 0,0-1 0 0 0,0 0 0 0 0,-1 0 0 0 0,1 0 0 0 0,3-1 0 0 0,9 0 0 0 0,-5 2-1 0 0,-6 0 2 0 0,0 0 0 0 0,1-1 0 0 0,-1 0 0 0 0,0 0 0 0 0,1 0 0 0 0,-1 0 0 0 0,0-1 0 0 0,1 1 0 0 0,-1-1 0 0 0,4-1 0 0 0,14-5 44 0 0,-13 5-44 0 0,1-1 1 0 0,0-1 0 0 0,-1 0 0 0 0,15-8 0 0 0,14-10 60 0 0,-22 14 19 0 0,19-14 0 0 0,-23 14-47 0 0,22-11 0 0 0,5-4-53 0 0,-27 16-6 0 0,0 1 0 0 0,18-7 0 0 0,-17 7 26 0 0,0 1-1 0 0,12-9 1 0 0,11-5-1 0 0,-28 16 0 0 0,0-1 0 0 0,12-8 0 0 0,-8 5 3 0 0,-1 0 1 0 0,1 1 0 0 0,14-6 0 0 0,19-11 59 0 0,-36 18-44 0 0,1 1-1 0 0,-1 0 1 0 0,17-4-1 0 0,-5 1-8 0 0,-15 6-2 0 0,0-1-1 0 0,0 1 1 0 0,0 1-1 0 0,9-1 0 0 0,15-3 10 0 0,-26 4-17 0 0,0 0 0 0 0,0 0 0 0 0,-1 0 0 0 0,1 0 0 0 0,0 0 0 0 0,0 1 0 0 0,0-1 0 0 0,0 1 0 0 0,-1 0 0 0 0,1 0 0 0 0,0 0 0 0 0,4 2 0 0 0,0 0 0 0 0,35 15 0 0 0,-6 5 0 0 0,-19-13 0 0 0,-15-7 0 0 0,-1 1 0 0 0,21 19 0 0 0,-20-22 0 0 0,-1 1 0 0 0,0 0 0 0 0,1-1 0 0 0,0 1 0 0 0,-1-1 0 0 0,1 0 0 0 0,3 2 0 0 0,19 13 0 0 0,-18-12 3 0 0,0-1 0 0 0,1 0 1 0 0,-1-1-1 0 0,1 1 0 0 0,-1-1 1 0 0,1 0-1 0 0,0-1 0 0 0,0 1 1 0 0,0-1-1 0 0,0-1 0 0 0,0 1 1 0 0,0-1-1 0 0,0-1 0 0 0,0 1 1 0 0,9-3-1 0 0,14-3 8 0 0,-21 5-1 0 0,0-1 0 0 0,0 0 0 0 0,0 0 0 0 0,0-1 0 0 0,11-5 0 0 0,-11 4-5 0 0,0 0 0 0 0,14-2 0 0 0,-15 3-6 0 0,1 1 0 0 0,-1-1 0 0 0,16-8 1 0 0,-11 4 0 0 0,1 1 0 0 0,16-6 0 0 0,0 1 0 0 0,-15 5 33 0 0,0 1 1 0 0,0 0-1 0 0,1 2 1 0 0,0-1-1 0 0,29-1 1 0 0,-21 4 58 0 0,20 1 55 0 0,-38 0-147 0 0,-1 1 0 0 0,1 0 0 0 0,0 0 0 0 0,0 0 0 0 0,-1 0 0 0 0,1 1 0 0 0,0 0 0 0 0,-1 0 0 0 0,0 0 0 0 0,1 1 0 0 0,-1 0 0 0 0,0 0 0 0 0,0 0 0 0 0,-1 1 0 0 0,7 5 0 0 0,22 24-16 0 0,-24-25 10 0 0,-1-1 0 0 0,-1 1 0 0 0,1 0 0 0 0,-1 0 0 0 0,-1 1 0 0 0,1 0 0 0 0,6 14 0 0 0,-11-19 6 0 0,-1 0 0 0 0,1 0 0 0 0,0-1 0 0 0,0 1 0 0 0,0 0 0 0 0,1-1 0 0 0,-1 0 0 0 0,1 1 0 0 0,0-1 0 0 0,0 0 0 0 0,5 3 0 0 0,10 8 0 0 0,-13-13 0 0 0,1 0 0 0 0,2 3 0 0 0,0-1 0 0 0,0-1 0 0 0,0 1 0 0 0,0-1 0 0 0,10 0 0 0 0,16 5 0 0 0,-30-5 0 0 0,1-1 0 0 0,-1 0 0 0 0,1 0 0 0 0,-1 0 0 0 0,1-1 0 0 0,-1 0 0 0 0,1 0 0 0 0,0 0 0 0 0,7-1 0 0 0,-11 1 0 0 0,29-6 0 0 0,35-12 0 0 0,-32 8 58 0 0,-18 6 13 0 0,1-1 0 0 0,20-9 1 0 0,69-30 8 0 0,-97 40-75 0 0,1 1 0 0 0,1-1 0 0 0,8-1 1 0 0,22-8 26 0 0,3-6 3 0 0,0 3-1 0 0,2 1 1 0 0,56-12 0 0 0,-82 24-25 0 0,1 0 1 0 0,-1 1 0 0 0,1 2-1 0 0,-1 0 1 0 0,38 4 0 0 0,6 14-11 0 0,-59-17 3 0 0,1 0 0 0 0,-1 0 0 0 0,0 1 0 0 0,0 0 0 0 0,0 0 0 0 0,0 0 0 0 0,0 0 0 0 0,0 0 0 0 0,4 5 0 0 0,13 6 20 0 0,-9-6 32 0 0,-1 1 1 0 0,11 9-1 0 0,17 11 78 0 0,-13-10-112 0 0,-22-15-15 0 0,0 1 0 0 0,1-1 0 0 0,0 0 0 0 0,-1-1 0 0 0,1 1 1 0 0,7 2-1 0 0,3 0-6 0 0,-12-3 0 0 0,0-1 0 0 0,0 0 0 0 0,0 0 0 0 0,1 0 0 0 0,-1 0 0 0 0,0-1 0 0 0,6 1 0 0 0,-8-1 0 0 0,101-4 0 0 0,-89 2 0 0 0,-1-1 0 0 0,1 0 0 0 0,15-6 0 0 0,16-3 0 0 0,8-4 0 0 0,-45 14 0 0 0,0 0 0 0 0,1 0 0 0 0,0 0 0 0 0,7 0 0 0 0,-6 1 0 0 0,0 0 0 0 0,0-1 0 0 0,10-3 0 0 0,-4 0 0 0 0,0 2 0 0 0,0 0 0 0 0,26-2 0 0 0,-24 4 0 0 0,-1-1 0 0 0,29-7 0 0 0,-40 8 0 0 0,0 0 0 0 0,0 0 0 0 0,0 0 0 0 0,1 1 0 0 0,-1 0 0 0 0,0 0 0 0 0,10 2 0 0 0,-8-1 0 0 0,14 2 12 0 0,0 2 1 0 0,-1 0 0 0 0,1 1 0 0 0,33 16 0 0 0,-50-21-13 0 0,0 1 0 0 0,0 0 0 0 0,-1 0 0 0 0,1 0 0 0 0,0 1 0 0 0,-1-1 0 0 0,0 1 0 0 0,1 0 0 0 0,-1 0 0 0 0,0 0 0 0 0,-1 0 0 0 0,1 1 0 0 0,0-1 0 0 0,-1 1 0 0 0,4 7 0 0 0,-4-7-1 0 0,0 1 1 0 0,0-1 0 0 0,1 0-1 0 0,-1 0 1 0 0,1 0 0 0 0,0 0-1 0 0,1 0 1 0 0,-1-1 0 0 0,0 1-1 0 0,1-1 1 0 0,0 0 0 0 0,7 4 0 0 0,3 2 6 0 0,0-1 1 0 0,22 8 0 0 0,-27-14 24 0 0,0 1 1 0 0,0-1 0 0 0,0-1 0 0 0,0 0 0 0 0,1 0 0 0 0,12-1-1 0 0,10 1 19 0 0,-17 0-66 0 0,1-1 0 0 0,16-2 0 0 0,-26 1 10 0 0,1 1 0 0 0,0-2 0 0 0,-1 1 0 0 0,1-1 0 0 0,-1 0 0 0 0,0 0 0 0 0,8-4 0 0 0,16-10 49 0 0,1 2 1 0 0,58-18 0 0 0,-51 19-19 0 0,38-8 22 0 0,18-7-2 0 0,-82 24-45 0 0,0 0 0 0 0,0 2 0 0 0,0-1 0 0 0,18 0 0 0 0,3-1 0 0 0,-11 2 0 0 0,0 1 0 0 0,0 1 0 0 0,0 1 0 0 0,0 1 0 0 0,26 6 0 0 0,-40-7 0 0 0,0 1 0 0 0,-1 0 0 0 0,1 0 0 0 0,-1 1 0 0 0,0 0 0 0 0,0 0 0 0 0,0 1 0 0 0,0 0 0 0 0,6 5 0 0 0,39 27-3 0 0,-35-23 7 0 0,1-1-1 0 0,1 0 0 0 0,25 12 0 0 0,-36-22 6 0 0,0 1 0 0 0,0-1 1 0 0,0 0-1 0 0,13 1 0 0 0,3 0-1 0 0,-17-2-8 0 0,0 0 0 0 0,0-1 0 0 0,0-1 0 0 0,0 1 0 0 0,10-3 0 0 0,4 1 0 0 0,-1-1 0 0 0,-1-2 0 0 0,-1 0 0 0 0,1 0 0 0 0,22-11 0 0 0,-13 5 0 0 0,20-12 31 0 0,-34 15-15 0 0,23-9 1 0 0,-16 10-10 0 0,-8 3 8 0 0,0-1 1 0 0,14-7-1 0 0,-3 0-8 0 0,34-11-1 0 0,-32 14-7 0 0,27-15 0 0 0,-42 18 10 0 0,1 1 0 0 0,1 1 0 0 0,-1 0 0 0 0,15-3 1 0 0,17-4 8 0 0,27-5-18 0 0,-39 9 0 0 0,-25 6 0 0 0,-1 1 0 0 0,0-1 0 0 0,1 1 0 0 0,-1 0 0 0 0,0 1 0 0 0,7 1 0 0 0,40 9 0 0 0,-43-8 0 0 0,4 1 0 0 0,1 0 0 0 0,-1 1 0 0 0,0 1 0 0 0,-1 0 0 0 0,0 1 0 0 0,0 0 0 0 0,0 1 0 0 0,11 9 0 0 0,-2 0 0 0 0,-15-12 0 0 0,0 1 0 0 0,12 11 0 0 0,-3-2 0 0 0,1 0 0 0 0,31 20 0 0 0,-40-31 0 0 0,1 0 0 0 0,0-1 0 0 0,-1 0 0 0 0,1 0 0 0 0,17 2 0 0 0,-23-5 0 0 0,5 1 0 0 0,1 0 0 0 0,-1-1 0 0 0,1-1 0 0 0,-1 1 0 0 0,1-1 0 0 0,10-3 0 0 0,-6 2 0 0 0,12-2 0 0 0,0-1 0 0 0,-1-1 0 0 0,0-1 0 0 0,0-1 0 0 0,23-11 0 0 0,-32 12 0 0 0,1 1 0 0 0,23-6 0 0 0,8-3 0 0 0,-28 9 0 0 0,24-5 0 0 0,14-4 0 0 0,-44 11 24 0 0,-1 0 0 0 0,22-2 0 0 0,15-4 50 0 0,-40 8-71 0 0,0 1-1 0 0,1 0 1 0 0,-1 0-1 0 0,0 0 1 0 0,15 2-1 0 0,1 0-3 0 0,-17 0-5 0 0,-1 0 0 0 0,0 1 0 0 0,1 0 0 0 0,-1 0 1 0 0,0 1-1 0 0,0-1 0 0 0,7 6 0 0 0,4 0-14 0 0,-5-1 19 0 0,0 0-1 0 0,-1 2 1 0 0,0 0 0 0 0,19 17 0 0 0,-23-19 7 0 0,8 8 26 0 0,6 4 3 0 0,37 21-25 0 0,-38-28 14 0 0,-14-10-2 0 0,-1-2-14 0 0,4 3-4 0 0,-6-2 1 0 0,0 0 1 0 0,1 1-1 0 0,-1-2 0 0 0,1 1 1 0 0,-1 0-1 0 0,1-1 1 0 0,-1 0-1 0 0,1 0 1 0 0,-1-1-1 0 0,7 0 1 0 0,29-2-6 0 0,-32 3 0 0 0,0 0 0 0 0,0-1 0 0 0,15-2 0 0 0,61-26 0 0 0,-21 7 0 0 0,-13 3 0 0 0,-31 12 0 0 0,19-10 0 0 0,-20 8 0 0 0,21-6 0 0 0,1-1 0 0 0,-28 10 0 0 0,0 1 0 0 0,15-3 0 0 0,-8 4 0 0 0,-14 3 0 0 0,0 1 0 0 0,0-2 0 0 0,0 1 0 0 0,0-1 0 0 0,9-3 0 0 0,-2-2 0 0 0,-8 4 0 0 0,-1 1 0 0 0,1 0 0 0 0,0 0 0 0 0,0 0 0 0 0,0 1 0 0 0,8-3 0 0 0,-4 3 0 0 0,6-2 0 0 0,1-1 0 0 0,0 0 0 0 0,20-8 0 0 0,-28 9 0 0 0,1 1 0 0 0,0-1 0 0 0,0 1 0 0 0,1 1 0 0 0,7-1 0 0 0,12-3 0 0 0,-10 2 0 0 0,0 1 0 0 0,1 1 0 0 0,-1 0 0 0 0,0 1 0 0 0,0 1 0 0 0,35 6 0 0 0,-42-5 0 0 0,-1 1 0 0 0,0 0 0 0 0,0 1 0 0 0,0 0 0 0 0,0 0 0 0 0,0 1 0 0 0,-1 0 0 0 0,0 1 0 0 0,0 0 0 0 0,10 9 0 0 0,3 2 0 0 0,1-1 0 0 0,26 14 0 0 0,-38-24 0 0 0,-5-3 0 0 0,1-1 0 0 0,-1 0 0 0 0,1 0 0 0 0,0 0 0 0 0,11 1 0 0 0,-1-1-16 0 0,-6 0-9 0 0,0 0 1 0 0,0-1-1 0 0,0-1 1 0 0,0 0-1 0 0,18-3 1 0 0,52-13 191 0 0,-59 10-150 0 0,70-21 111 0 0,-61 17-109 0 0,96-35-19 0 0,-75 28 24 0 0,20-6 16 0 0,-36 13-40 0 0,-20 5 0 0 0,-1 1 0 0 0,0 1 0 0 0,17-2 0 0 0,-3 1 0 0 0,-21 3 0 0 0,0-1 0 0 0,-1 2 0 0 0,15-1 0 0 0,-5 2 0 0 0,-1 1 0 0 0,1 1 0 0 0,-1 1 0 0 0,30 10 0 0 0,-37-11 0 0 0,0 1 0 0 0,0 0 0 0 0,0 1 0 0 0,-1 0 0 0 0,1 1 0 0 0,-1-1 0 0 0,-1 1 0 0 0,1 1 0 0 0,11 12 0 0 0,1 4 0 0 0,-14-17 0 0 0,0 1 0 0 0,-1-1 0 0 0,0 1 0 0 0,0 0 0 0 0,0 0 0 0 0,-1 1 0 0 0,5 11 0 0 0,-7-14 0 0 0,1 1 0 0 0,0-1 0 0 0,0 0 0 0 0,1 0 0 0 0,0 0 0 0 0,0 0 0 0 0,4 4 0 0 0,12 14 0 0 0,-17-19 0 0 0,0-1 0 0 0,1 0 0 0 0,-1 0 0 0 0,1 0 0 0 0,0 0 0 0 0,0-1 0 0 0,0 1 0 0 0,0-1 0 0 0,6 2 0 0 0,42 14 0 0 0,-52-18 0 0 0,16 4 0 0 0,-1-1 0 0 0,1 0 0 0 0,0-1 0 0 0,1-1 0 0 0,-1-1 0 0 0,0 0 0 0 0,0-1 0 0 0,0-1 0 0 0,0 0 0 0 0,19-6 0 0 0,7 2 0 0 0,-30 4 0 0 0,0 1 0 0 0,17-6 0 0 0,76-25 124 0 0,49-17 174 0 0,-138 44-367 0 0,22-11 0 0 0,9-2-34 0 0,77-11 90 0 0,-105 24 23 0 0,1 2 1 0 0,0 0 0 0 0,0 1-1 0 0,1 1 1 0 0,27 2 0 0 0,-29 1-9 0 0,-2-1 14 0 0,29 6 1 0 0,-38-5-12 0 0,0 0 1 0 0,-1 1 0 0 0,0 0-1 0 0,1 1 1 0 0,-1-1 0 0 0,10 8-1 0 0,51 45 129 0 0,-54-47-134 0 0,-9-6 0 0 0,-1 0 0 0 0,0-1 0 0 0,1 1 0 0 0,-1 1 0 0 0,0-1 0 0 0,-1 1 0 0 0,7 6 0 0 0,-7-6 0 0 0,-1-1 0 0 0,1 1 0 0 0,0-1 0 0 0,0 0 0 0 0,1 0 0 0 0,5 4 0 0 0,14 12 0 0 0,-18-13 0 0 0,1-1 0 0 0,-1-1 0 0 0,1 1 0 0 0,0-1 0 0 0,1 0 0 0 0,9 5 0 0 0,0 0 0 0 0,-8-5 0 0 0,-1 0 0 0 0,1 0 0 0 0,0-1 0 0 0,0 0 0 0 0,0 0 0 0 0,0-1 0 0 0,0 0 0 0 0,1 0 0 0 0,-1-1 0 0 0,1 0 0 0 0,-1-1 0 0 0,1 0 0 0 0,14-1 0 0 0,-12 0 0 0 0,-1 0 0 0 0,0 1 0 0 0,-1-2 0 0 0,1 1 0 0 0,17-6 0 0 0,24-10 0 0 0,25-11 0 0 0,53-35 224 0 0,7-6-188 0 0,-48 30-4 0 0,92-28 0 0 0,-180 67-31 0 0,23-6 38 0 0,31-5 0 0 0,-22 4 10 0 0,-22 6-47 0 0,-1 0 0 0 0,1 0 1 0 0,0 1-1 0 0,15 1 0 0 0,3 1-1 0 0,-21-2-1 0 0,0 1 0 0 0,0 0 0 0 0,-1 0 0 0 0,1 1 0 0 0,7 2 0 0 0,16 5 0 0 0,-26-8 0 0 0,0 0 0 0 0,0 0 0 0 0,0 1 0 0 0,0 0 0 0 0,0 0 0 0 0,5 3 0 0 0,17 7 0 0 0,32 12 0 0 0,-46-18 0 0 0,-1-1 0 0 0,2 0 0 0 0,-1 0 0 0 0,1-1 0 0 0,21 3 0 0 0,-10-4 0 0 0,0-2 0 0 0,0 0 0 0 0,0-2 0 0 0,0-1 0 0 0,0 0 0 0 0,0-2 0 0 0,43-12 0 0 0,-22 2 0 0 0,55-20 0 0 0,59-27 0 0 0,20 3 0 0 0,-95 32 0 0 0,-61 21 17 0 0,0 0 1 0 0,0 1 0 0 0,43-1 0 0 0,-47 4-25 0 0,-9 1 7 0 0,0 0 0 0 0,1 1 0 0 0,19 4 0 0 0,11 1 0 0 0,-35-5 0 0 0,0 0 0 0 0,-1 0 0 0 0,0 0 0 0 0,1 1 0 0 0,-1 0 0 0 0,0 0 0 0 0,0 1 0 0 0,8 4 0 0 0,37 28 0 0 0,-39-26 0 0 0,-2-1 0 0 0,0 0 0 0 0,9 12 0 0 0,11 9 0 0 0,-19-19 0 0 0,19 23 0 0 0,-19-21 0 0 0,17 17 0 0 0,2 1 0 0 0,-24-23 0 0 0,1 0 0 0 0,0-1 0 0 0,12 10 0 0 0,1-2 0 0 0,-13-8 0 0 0,1-1 0 0 0,-1 0 0 0 0,1-1 0 0 0,0 1 0 0 0,0-1 0 0 0,0 0 0 0 0,0-1 0 0 0,1 0 0 0 0,0 0 0 0 0,8 1 0 0 0,16 2 0 0 0,-24-4 0 0 0,0 0 0 0 0,0-1 0 0 0,0 0 0 0 0,0 0 0 0 0,16-1 0 0 0,-13-1 0 0 0,0 1 0 0 0,1 0 0 0 0,11 2 0 0 0,-10 0 0 0 0,0-1 0 0 0,18-2 0 0 0,-5-1 12 0 0,-7 2 16 0 0,0-2 0 0 0,-1 0 0 0 0,0-2-1 0 0,19-5 1 0 0,95-33-12 0 0,-46 16-16 0 0,-27 9 0 0 0,69-21 0 0 0,-115 36 32 0 0,0-1-1 0 0,21 0 0 0 0,0 0 35 0 0,-15 1-40 0 0,25 1-1 0 0,7-1-12 0 0,-38 2-9 0 0,-1 0-1 0 0,0 0 0 0 0,0 2 0 0 0,1-1 0 0 0,-1 1 1 0 0,0 1-1 0 0,0 0 0 0 0,-1 1 0 0 0,1 1 0 0 0,-1-1 1 0 0,0 2-1 0 0,0-1 0 0 0,0 2 0 0 0,-1-1 0 0 0,0 1 1 0 0,0 1-1 0 0,-1 0 0 0 0,0 0 0 0 0,11 13 0 0 0,18 19-3 0 0,-12-14 0 0 0,-15-15 4 0 0,0 0 0 0 0,1-1 0 0 0,0 0 0 0 0,0 0 0 0 0,1-1 0 0 0,1-1 0 0 0,14 7 0 0 0,-20-12-1 0 0,0 0-1 0 0,0 0 0 0 0,0-1 0 0 0,0 1 0 0 0,1-2 0 0 0,-1 1 0 0 0,1-2 1 0 0,-1 1-1 0 0,1-1 0 0 0,-1 0 0 0 0,1 0 0 0 0,-1-1 0 0 0,1-1 0 0 0,13-3 0 0 0,18-4 24 0 0,-27 7-13 0 0,0-1 0 0 0,15-5-1 0 0,-7 0-13 0 0,-8 2 7 0 0,25-6 0 0 0,-22 9 5 0 0,1-2-1 0 0,0 0 1 0 0,-1-1 0 0 0,29-16-1 0 0,-17 10-10 0 0,1 1-1 0 0,43-10 1 0 0,-2 0 12 0 0,-33 8-3 0 0,1 2 0 0 0,0 2 0 0 0,0 2 0 0 0,1 1 0 0 0,47-1-1 0 0,-63 7-15 0 0,-15-1 0 0 0,0 1 0 0 0,0 0 0 0 0,-1 1 0 0 0,1-1 0 0 0,0 2 0 0 0,0-1 0 0 0,11 5-1 0 0,11 2 6 0 0,-23-6 4 0 0,-1 0 1 0 0,1 0-1 0 0,0 0 0 0 0,-1 1 0 0 0,11 6 0 0 0,-1 3 50 0 0,28 27-1 0 0,-8-6-95 0 0,-31-29 95 0 0,1 2-16 0 0,0-1 0 0 0,1 0 1 0 0,-1 0-1 0 0,1-1 0 0 0,0 0 1 0 0,0 0-1 0 0,12 4 0 0 0,-9-5-30 0 0,-1 0 1 0 0,0-1-1 0 0,1 0 0 0 0,-1 0 1 0 0,1-1-1 0 0,0 0 0 0 0,0-1 1 0 0,-1 0-1 0 0,14-2 0 0 0,17-7-5 0 0,-27 7 0 0 0,1-1 0 0 0,-1-1 0 0 0,17-6 0 0 0,-6-1 0 0 0,6-1 0 0 0,35-22 0 0 0,47-23 1144 0 0,-33 18-658 0 0,-51 25-884 0 0,1 2 1 0 0,1 0 0 0 0,46-11-1 0 0,-67 21 396 0 0,1 1-1 0 0,-1 0 0 0 0,1 0 0 0 0,-1 0 0 0 0,1 1 0 0 0,16 2 0 0 0,-6 2 5 0 0,1 0-1 0 0,20 8 0 0 0,-37-11-1 0 0,0 1 0 0 0,0 0 0 0 0,-1 0 0 0 0,1 0 0 0 0,0 1 0 0 0,-1-1 0 0 0,0 1 0 0 0,1 0 0 0 0,-1 0 0 0 0,4 5 0 0 0,-1-1 0 0 0,-1 0 0 0 0,0 1 0 0 0,8 15 0 0 0,-9-15 0 0 0,1 0 0 0 0,10 12 0 0 0,-2-4 0 0 0,-11-12 0 0 0,1 0 0 0 0,0 0 0 0 0,-1-1 0 0 0,2 1 0 0 0,-1-1 0 0 0,0 0 0 0 0,1 0 0 0 0,-1 0 0 0 0,1 0 0 0 0,0 0 0 0 0,0-1 0 0 0,0 0 0 0 0,0 0 0 0 0,0 0 0 0 0,1 0 0 0 0,7 1 0 0 0,7 0 0 0 0,-14-2 0 0 0,-1 0 0 0 0,0-1 0 0 0,1 1 0 0 0,-1-1 0 0 0,0 0 0 0 0,1 0 0 0 0,-1-1 0 0 0,1 1 0 0 0,-1-1 0 0 0,0 0 0 0 0,7-2 0 0 0,32-8 0 0 0,-33 9 0 0 0,-1 0 0 0 0,1 0 0 0 0,-1-1 0 0 0,15-7 0 0 0,52-20 119 0 0,-20 10-14 0 0,-2-1-56 0 0,-24 10-33 0 0,30-15-1 0 0,-30 12-15 0 0,42-13 0 0 0,-33 13 0 0 0,56-15 11 0 0,-83 25-7 0 0,0 0 0 0 0,0 0 0 0 0,1 1 1 0 0,-1 1-1 0 0,1 0 0 0 0,-1 1 0 0 0,1 0 0 0 0,0 1 0 0 0,0 0 0 0 0,-1 1 0 0 0,1 1 0 0 0,14 3 0 0 0,-7 3-4 0 0,-9-3 0 0 0,-6-3 0 0 0,0 0 0 0 0,0 0 0 0 0,0 0 0 0 0,0 1 0 0 0,-1 0 0 0 0,0 0 0 0 0,1 0 0 0 0,-1 1 0 0 0,0 0 0 0 0,-1-1 0 0 0,5 7 0 0 0,8 10 0 0 0,-12-16 0 0 0,0 0 0 0 0,-1 1 0 0 0,0 0 0 0 0,0-1 0 0 0,0 1 0 0 0,3 8 0 0 0,-4-9 0 0 0,-1-1 0 0 0,1 0 0 0 0,0 1 0 0 0,1-1 0 0 0,-1 0 0 0 0,4 4 0 0 0,-3-4 0 0 0,0 1 0 0 0,0 0 0 0 0,-1-1 0 0 0,4 7 0 0 0,-2-2 0 0 0,1 0 0 0 0,1 0 0 0 0,-1-1 0 0 0,1 0 0 0 0,1 0 0 0 0,-1 0 0 0 0,9 6 0 0 0,-9-8 0 0 0,0 0 0 0 0,0 0 0 0 0,0-1 0 0 0,0 0 0 0 0,1 0 0 0 0,-1-1 0 0 0,1 0 0 0 0,0 0 0 0 0,0-1 0 0 0,0 1 0 0 0,1-1 0 0 0,-1-1 0 0 0,0 0 0 0 0,11 1 0 0 0,6-1 0 0 0,-1-1 0 0 0,0-2 0 0 0,26-4 0 0 0,-37 4 0 0 0,-1-1 0 0 0,17-6 0 0 0,12-4 0 0 0,103-30-3 0 0,12-3 20 0 0,-106 34 10 0 0,41-8 50 0 0,-76 18-69 0 0,1 0 1 0 0,-1 1-1 0 0,1 0 1 0 0,16 3-1 0 0,-9 0-8 0 0,-12-2 0 0 0,0 1 0 0 0,0 0 0 0 0,16 5 0 0 0,-20-4 0 0 0,-1 1 0 0 0,1-1 0 0 0,-1 1 0 0 0,0 0 0 0 0,0 0 0 0 0,0 1 0 0 0,0 0 0 0 0,-1 0 0 0 0,5 4 0 0 0,5 7 0 0 0,14 22 0 0 0,-26-35 0 0 0,3 5 0 0 0,-1 1 0 0 0,7 14 0 0 0,-8-14 0 0 0,1-1 0 0 0,0 1 0 0 0,7 9 0 0 0,-4-8 0 0 0,-3-4 0 0 0,-1 0 0 0 0,2 0 0 0 0,5 5 0 0 0,-8-9 0 0 0,-1 1 0 0 0,1-1 0 0 0,0 0 0 0 0,0 0 0 0 0,-1 0 0 0 0,1 0 0 0 0,0 0 0 0 0,0-1 0 0 0,0 1 0 0 0,0-1 0 0 0,0 1 0 0 0,0-1 0 0 0,0 0 0 0 0,3 1 0 0 0,18 1 0 0 0,-20-1 0 0 0,0-1 0 0 0,0 1 0 0 0,0-1 0 0 0,1 0 0 0 0,-1 0 0 0 0,0 0 0 0 0,0 0 0 0 0,0-1 0 0 0,1 1 0 0 0,-1-1 0 0 0,4-1 0 0 0,-1 0 1 0 0,-1 1 0 0 0,0 0-1 0 0,1 0 1 0 0,-1 1-1 0 0,6 0 1 0 0,-4-1-5 0 0,-1 1-1 0 0,0-1 1 0 0,12-2 0 0 0,66-24-63 0 0,-56 20 83 0 0,1-1 0 0 0,-1-1 0 0 0,-1-2 0 0 0,38-19 0 0 0,-57 25-11 0 0,1 1-1 0 0,0 1 1 0 0,13-4-1 0 0,-13 4 3 0 0,0 0 0 0 0,0-1 0 0 0,-1 1 1 0 0,9-6-1 0 0,0 0-5 0 0,0 1 0 0 0,0 1 0 0 0,1 1 1 0 0,30-7-1 0 0,-29 8-3 0 0,-18 4 1 0 0,0 1 0 0 0,0 0 0 0 0,0 0 0 0 0,0 0 0 0 0,1 0 0 0 0,-1 0 0 0 0,0 0 0 0 0,0 1 0 0 0,0-1 0 0 0,0 0 0 0 0,0 0 0 0 0,2 1 0 0 0,3 1 0 0 0,8 2 0 0 0,-11-3 0 0 0,-3 0 0 0 0,1 0 0 0 0,0-1 0 0 0,-1 1 0 0 0,1 0 0 0 0,-1-1 0 0 0,1 1 0 0 0,-1 0 0 0 0,1 0 0 0 0,-1 0 0 0 0,1-1 0 0 0,-1 1 0 0 0,0 0 0 0 0,1 0 0 0 0,-1 0 0 0 0,0 1 0 0 0,4 8 0 0 0,2-2 0 0 0,-5-7 0 0 0,0 0 0 0 0,0 1 0 0 0,-1-1 0 0 0,1 0 0 0 0,0 1 0 0 0,0-1 0 0 0,-1 1 0 0 0,1-1 0 0 0,-1 1 0 0 0,1-1 0 0 0,-1 1 0 0 0,0-1 0 0 0,0 1 0 0 0,1 2 0 0 0,-1 4 0 0 0,0-6 0 0 0,0 0 0 0 0,0-1 0 0 0,0 1 0 0 0,1 0 0 0 0,-1 0 0 0 0,1 0 0 0 0,-1 0 0 0 0,1-1 0 0 0,0 1 0 0 0,-1 0 0 0 0,1-1 0 0 0,1 3 0 0 0,12 20 0 0 0,-4-14 0 0 0,-9-9 0 0 0,1 0 0 0 0,-1 0 0 0 0,1-1 0 0 0,0 1 0 0 0,-1-1 0 0 0,1 0 0 0 0,0 1 0 0 0,2-1 0 0 0,0 0 0 0 0,-2 1 1 0 0,-1-1-1 0 0,0 0 0 0 0,1 1 0 0 0,-1-1 0 0 0,0 0 0 0 0,1 0 0 0 0,-1 0 0 0 0,1 0 0 0 0,-1 0 1 0 0,0 0-1 0 0,1 0 0 0 0,-1-1 0 0 0,0 1 0 0 0,3-1 0 0 0,2-1-12 0 0,1 1-5 0 0,1 0-1 0 0,-1 0 1 0 0,0 0 0 0 0,1-1 0 0 0,-1 0 0 0 0,14-7 0 0 0,8-1 1 0 0,-19 7 17 0 0,0-1-1 0 0,17-8 1 0 0,35-17-1 0 0,-42 21 0 0 0,35-20 0 0 0,-37 18-1 0 0,24-11 0 0 0,-7 5 17 0 0,6 0 49 0 0,-29 13-59 0 0,21-11 0 0 0,-24 10 19 0 0,0 1-1 0 0,0 0 1 0 0,1 0-1 0 0,-1 1 1 0 0,1 0-1 0 0,-1 0 1 0 0,1 1-1 0 0,0 1 1 0 0,14 0-1 0 0,-22 0-24 0 0,0 0 0 0 0,-1 1 0 0 0,1-1 0 0 0,0 0 0 0 0,-1 1 0 0 0,1-1 0 0 0,-1 1 0 0 0,4 1 0 0 0,9 2 0 0 0,-9-4 0 0 0,4 0 0 0 0,-1 0 0 0 0,1-1 0 0 0,16-3 0 0 0,-17 3 0 0 0,1 0 0 0 0,-1 0 0 0 0,13 1 0 0 0,16 0 0 0 0,79-20 64 0 0,-102 18-64 0 0,-1 0 0 0 0,0-1 0 0 0,0 0 0 0 0,0-1 0 0 0,0-1 0 0 0,13-6 0 0 0,-15 7 0 0 0,0 0 0 0 0,23-5 0 0 0,-7 2 0 0 0,91-21 0 0 0,-101 24 0 0 0,-14 6 0 0 0,-1-1 0 0 0,13 2 0 0 0,-10-1 0 0 0,3 7 0 0 0,3 6 0 0 0,-10-12 0 0 0,0 1 0 0 0,0-2 0 0 0,-1-1 0 0 0,1 1 0 0 0,0-1 0 0 0,-1 1 0 0 0,1 0 0 0 0,-1 0 0 0 0,0-1 0 0 0,1 1 0 0 0,-1 0 0 0 0,0 0 0 0 0,0-1 0 0 0,0 1 0 0 0,0 0 0 0 0,0 0 0 0 0,-1-1 0 0 0,1 1 0 0 0,0 0 0 0 0,-1 0 0 0 0,0 1 0 0 0,-2 7 0 0 0,2-5 0 0 0,-1 1 0 0 0,1-1 0 0 0,-1 0 0 0 0,0 0 0 0 0,-1 0 0 0 0,-4 9 0 0 0,3-7 0 0 0,0 0 0 0 0,-5 15 0 0 0,-30 73 0 0 0,32-81 0 0 0,-43 108 54 0 0,18-30-44 0 0,29-83-10 0 0,1 0 0 0 0,-1 0 0 0 0,-1 16 0 0 0,-2 8 0 0 0,5-25 0 0 0,0 1 0 0 0,1-1 0 0 0,0 0 0 0 0,0 0 0 0 0,1 0 0 0 0,0 0 0 0 0,0 0 0 0 0,1 0 0 0 0,0-1 0 0 0,0 1 0 0 0,1 0 0 0 0,0-1 0 0 0,0 1 0 0 0,1-1 0 0 0,0 0 0 0 0,0 0 0 0 0,10 11 0 0 0,-7-11 0 0 0,1-1 0 0 0,-1 0 0 0 0,1 0 0 0 0,0-1 0 0 0,15 7 0 0 0,45 15 0 0 0,-48-20 0 0 0,71 22 0 0 0,-82-27-9 0 0,0 1 0 0 0,0 0-1 0 0,0 0 1 0 0,9 6-1 0 0,-14-7 8 0 0,0 1 1 0 0,0-1-1 0 0,0 1 0 0 0,-1 0 1 0 0,1 0-1 0 0,-1 0 0 0 0,1 0 1 0 0,-1 1-1 0 0,5 6 0 0 0,-3 3 2 0 0,1 3 0 0 0,-5-14 0 0 0,1 1 0 0 0,-1-1 0 0 0,0 1 0 0 0,0 0 0 0 0,-1-1 0 0 0,1 1 0 0 0,-1 0 0 0 0,1-1 0 0 0,-1 1 0 0 0,0 0 0 0 0,0 5 0 0 0,-1 4 0 0 0,1 0 0 0 0,1 15 0 0 0,0 2 0 0 0,-3-13 0 0 0,0 0 0 0 0,0 0 0 0 0,-2-1 0 0 0,0 1 0 0 0,-1-1 0 0 0,-8 18 0 0 0,3-5 0 0 0,-15 37 0 0 0,-13 37 0 0 0,31-73 0 0 0,-5 49 0 0 0,3-9 0 0 0,5-43 0 0 0,2 1 0 0 0,1 0 0 0 0,4 50 0 0 0,1-47 0 0 0,1 14 0 0 0,-3-8 0 0 0,2-1 0 0 0,1 0 0 0 0,13 42 0 0 0,-11-46 0 0 0,0-7 0 0 0,-5-18 0 0 0,0-1 0 0 0,-1 1 0 0 0,2 9 0 0 0,1 7 0 0 0,0 7 0 0 0,-4 13 0 0 0,-1 63 0 0 0,-1-85 0 0 0,0 0 0 0 0,-1 1 0 0 0,-7 20 0 0 0,-50 157 0 0 0,32-116 0 0 0,19-45-10 0 0,1-6 27 0 0,-5 39 0 0 0,12-61-12 0 0,0 1-1 0 0,1-1 1 0 0,0 0-1 0 0,0 0 1 0 0,1 0-1 0 0,0 1 0 0 0,1-1 1 0 0,5 17-1 0 0,3 3-3 0 0,-8-21 0 0 0,0 0 1 0 0,1 0 0 0 0,0 0 0 0 0,1 0-1 0 0,8 13 1 0 0,7 11 31 0 0,3 4-13 0 0,14 2-20 0 0,-14-16 0 0 0,-20-18 0 0 0,1 0 0 0 0,-1 0 0 0 0,0 0-1 0 0,0 0 1 0 0,0 0 0 0 0,2 8-1 0 0,2 5 17 0 0,-4-12-5 0 0,-1 0 1 0 0,1 1-1 0 0,-1-1 1 0 0,0 0 0 0 0,-1 1-1 0 0,1-1 1 0 0,-1 1-1 0 0,-1-1 1 0 0,0 6-1 0 0,1 6 4 0 0,-1-7-6 0 0,0-1 0 0 0,-1 1-1 0 0,0 0 1 0 0,-1-1 0 0 0,0 0-1 0 0,0 0 1 0 0,-1 1 0 0 0,-7 11-1 0 0,-10 26 32 0 0,-25 62-27 0 0,-3 6-16 0 0,46-106 3 0 0,-40 126 0 0 0,41-124 4 0 0,0 0 0 0 0,1-1 0 0 0,0 1-1 0 0,1 0 1 0 0,0 0 0 0 0,1 0 0 0 0,0-1 0 0 0,0 1-1 0 0,1 0 1 0 0,1-1 0 0 0,0 1 0 0 0,0-1-1 0 0,1 0 1 0 0,0 0 0 0 0,1 0 0 0 0,10 15-1 0 0,-9-13-3 0 0,-4-9 0 0 0,0 1 0 0 0,0-1 0 0 0,0 0 0 0 0,0 1 0 0 0,0-1 0 0 0,1 0 0 0 0,4 3 0 0 0,-5-3 0 0 0,0-1 0 0 0,0 0 0 0 0,-1 1 0 0 0,1-1 0 0 0,0 1 0 0 0,-1-1 0 0 0,0 1 0 0 0,1 0 0 0 0,0 4 0 0 0,3 5 26 0 0,0 0-1 0 0,-2 1 0 0 0,1-1 0 0 0,-1 0 0 0 0,-1 1 1 0 0,-1 0-1 0 0,0 0 0 0 0,0-1 0 0 0,-1 1 1 0 0,-2 17-1 0 0,0-19-22 0 0,-1 0 0 0 0,1-1 0 0 0,-9 19 1 0 0,-1 7-7 0 0,-22 60 33 0 0,-3 13 33 0 0,33-95-57 0 0,2 1 0 0 0,-1-1 0 0 0,2 0 0 0 0,0 1 0 0 0,1 28-1 0 0,1-34-5 0 0,0 0 0 0 0,1 1 0 0 0,0-1 0 0 0,1 0 0 0 0,0 0 0 0 0,0 0 0 0 0,1-1 0 0 0,0 1 0 0 0,8 12 0 0 0,20 31 0 0 0,0 4 134 0 0,-29-50-133 0 0,0 1 1 0 0,0-1-1 0 0,0 1 1 0 0,-1 0-1 0 0,-1 0 0 0 0,3 12 1 0 0,0 3-2 0 0,-2-12 0 0 0,0 0 0 0 0,-1 1 0 0 0,0-1 0 0 0,-1 1 0 0 0,-1 12 0 0 0,-10 51 0 0 0,4-32 0 0 0,-14 52 69 0 0,9-44-42 0 0,-3-4 1 0 0,10-33-16 0 0,1 1 0 0 0,-3 15 0 0 0,3-9-12 0 0,2 0-1 0 0,-1 42 0 0 0,3-55 2 0 0,1 0 0 0 0,0 1 0 0 0,0-1 0 0 0,1 0 0 0 0,-1 1 0 0 0,2-1 1 0 0,-1 0-1 0 0,1 0 0 0 0,0 0 0 0 0,0-1 0 0 0,9 13 0 0 0,8 3 27 0 0,-14-15-20 0 0,1 0 1 0 0,9 16-1 0 0,-12-18-8 0 0,-1-1 0 0 0,1 1 0 0 0,0-1 0 0 0,0 0 0 0 0,1 0 0 0 0,-1 0 0 0 0,1 0 0 0 0,9 4 0 0 0,-7-3 0 0 0,-1-1 0 0 0,1 1 0 0 0,8 8 0 0 0,-12-9 0 0 0,0 0 0 0 0,0 0 0 0 0,-1 0 0 0 0,3 5 0 0 0,-3-5 0 0 0,0 0 0 0 0,0-1 0 0 0,0 1 0 0 0,6 5 0 0 0,-4-4 5 0 0,0 0 0 0 0,-1 1 0 0 0,1-1 0 0 0,-1 1 0 0 0,0-1-1 0 0,0 1 1 0 0,-1 0 0 0 0,0 0 0 0 0,0 0 0 0 0,2 11 0 0 0,4 11 5 0 0,-6-17-10 0 0,1 0 0 0 0,-1 0 0 0 0,-1 0 0 0 0,0 18 0 0 0,2 12 0 0 0,-3-34 0 0 0,0 0 0 0 0,-1-1 0 0 0,0 1 0 0 0,0 0 0 0 0,0-1 0 0 0,-5 13 0 0 0,-2 11 0 0 0,7-23 0 0 0,-38 189 0 0 0,16-80 0 0 0,18-91 0 0 0,-26 95 0 0 0,20-88 0 0 0,-9 55 0 0 0,17-69 0 0 0,0 0 0 0 0,2 0 0 0 0,0 0 0 0 0,4 31 0 0 0,-1-40 0 0 0,0-1 0 0 0,1 1 0 0 0,1 0 0 0 0,-1-1 0 0 0,1 0 0 0 0,1 0 0 0 0,-1 0 0 0 0,1-1 0 0 0,1 1 0 0 0,-1-1 0 0 0,10 9 0 0 0,-1 2 0 0 0,-12-15 0 0 0,1 0 0 0 0,-1 0 0 0 0,1 1 0 0 0,0-1 0 0 0,0-1 0 0 0,0 1 0 0 0,0 0 0 0 0,6 3 0 0 0,-3-3 0 0 0,-1 1 0 0 0,0-1 0 0 0,0 1 0 0 0,0 0 0 0 0,0 0 0 0 0,-1 1 0 0 0,0 0 0 0 0,0-1 0 0 0,0 1 0 0 0,0 1 0 0 0,4 8 0 0 0,-6-12 0 0 0,-1 1 0 0 0,0-1 0 0 0,1 0 0 0 0,-1 0 0 0 0,1 0 0 0 0,0 0 0 0 0,3 4 0 0 0,-3-5 0 0 0,-1 0 0 0 0,0 0 0 0 0,0 0 0 0 0,1 1 0 0 0,-1-1 0 0 0,0 1 0 0 0,0-1 0 0 0,0 1 0 0 0,0-1 0 0 0,-1 1 0 0 0,1-1 0 0 0,0 1 0 0 0,-1 0 0 0 0,1 2 0 0 0,4 18 7 0 0,-4-17-3 0 0,0-1 0 0 0,0 1 0 0 0,0-1 1 0 0,-1 1-1 0 0,1 0 0 0 0,-1-1 1 0 0,0 1-1 0 0,-1 0 0 0 0,1-1 0 0 0,-3 10 1 0 0,1-8-2 0 0,1 1 0 0 0,0 0 1 0 0,0 9-1 0 0,-3 18-6 0 0,-1-18 30 0 0,2 0 0 0 0,-3 29-1 0 0,6-41-15 0 0,-1 1 0 0 0,0-1 0 0 0,0 0 0 0 0,-1 0 0 0 0,1 0 0 0 0,-4 6 0 0 0,3-6 3 0 0,0 0 0 0 0,1 0 0 0 0,-1 0 0 0 0,1 0-1 0 0,-2 8 1 0 0,2 13 6 0 0,1-17-21 0 0,-1 1-1 0 0,-2 13 1 0 0,2-16 9 0 0,0 0-1 0 0,1 0 1 0 0,0 0 0 0 0,0-1-1 0 0,2 8 1 0 0,-1 11 10 0 0,-1-22-18 0 0,1 0 0 0 0,-1 0 0 0 0,1 1 0 0 0,-1-1 0 0 0,1 0 0 0 0,0 0 0 0 0,0 0 0 0 0,-1 0 0 0 0,3 3 0 0 0,5 14 0 0 0,-8-17 0 0 0,0-1 0 0 0,1 0 0 0 0,-1 0 0 0 0,0 1 0 0 0,1-1 0 0 0,-1 0 0 0 0,0 1 0 0 0,1-1 0 0 0,0 0 0 0 0,-1 0 0 0 0,1 0 0 0 0,0 0 0 0 0,-1 1 0 0 0,1-1 0 0 0,0 0 0 0 0,0 0 0 0 0,0-1 0 0 0,0 1 0 0 0,0 0 0 0 0,0 0 0 0 0,2 1 0 0 0,26 21 0 0 0,-25-21 0 0 0,0 0 0 0 0,8 11 0 0 0,-5-4-1 0 0,-2-4 4 0 0,0 1 0 0 0,-1 0 0 0 0,7 11 0 0 0,-2-7 45 0 0,-4-6-43 0 0,3 6-5 0 0,-6-5 4 0 0,0-1-1 0 0,0 0 1 0 0,0 1 0 0 0,-1-1-1 0 0,0 1 1 0 0,0 0-1 0 0,0-1 1 0 0,-1 1-1 0 0,0 0 1 0 0,1-1-1 0 0,-2 1 1 0 0,1 0 0 0 0,0-1-1 0 0,-1 1 1 0 0,0 0-1 0 0,0-1 1 0 0,-3 8-1 0 0,-8 35-3 0 0,-21 72 0 0 0,31-112 0 0 0,-2 6 0 0 0,0 1 0 0 0,0 0 0 0 0,-2 19 0 0 0,4-8 8 0 0,0-19-4 0 0,1 1 0 0 0,1-1 1 0 0,-1 0-1 0 0,1 1 0 0 0,0-1 1 0 0,0 1-1 0 0,1-1 1 0 0,0 1-1 0 0,0-1 0 0 0,1 0 1 0 0,-1 0-1 0 0,5 10 0 0 0,1-3 29 0 0,19 24 0 0 0,-8-12-35 0 0,-4-7 2 0 0,-11-15 0 0 0,0 0 0 0 0,-1 0 0 0 0,0 0 0 0 0,0 0 0 0 0,0 0 0 0 0,0 0 0 0 0,0 1 0 0 0,1 3 0 0 0,9 19 0 0 0,-9-22 0 0 0,-1 1 0 0 0,0 0 0 0 0,0 0 0 0 0,0-1 0 0 0,0 2 0 0 0,1 5 0 0 0,-2 11 0 0 0,-1 43 0 0 0,-1-23 0 0 0,-9 47 0 0 0,7 55 64 0 0,2-118-68 0 0,0-19 12 0 0,1 0 1 0 0,0 0-1 0 0,0 0 1 0 0,1 0 0 0 0,0 0-1 0 0,0 0 1 0 0,2 8-1 0 0,2-1-8 0 0,0 2 0 0 0,13 27 0 0 0,-6-21 0 0 0,2 0 0 0 0,18 22 0 0 0,-21-30 0 0 0,-7-9 0 0 0,1 1 0 0 0,-1 0 0 0 0,0 0 0 0 0,5 11 0 0 0,8 15 0 0 0,-13-24 0 0 0,1 1 0 0 0,-2-1 0 0 0,1 1 0 0 0,4 14 0 0 0,-4 2 0 0 0,-2-1 0 0 0,0 1 0 0 0,-2-1 0 0 0,-1 1 0 0 0,0 0 0 0 0,-2-1 0 0 0,-10 42 0 0 0,-18 56 0 0 0,6-25 21 0 0,-1 5 105 0 0,-14 55-113 0 0,37-137-13 0 0,-1 28 0 0 0,3-19 0 0 0,-1-2 0 0 0,1 0 0 0 0,1 0 0 0 0,2 0 0 0 0,1 0 0 0 0,7 33 0 0 0,-6-37 0 0 0,-4-18 0 0 0,0 0 0 0 0,1 0 0 0 0,0 0 0 0 0,3 8 0 0 0,4 9 0 0 0,0 1 0 0 0,-1-1 0 0 0,-1 1 0 0 0,-2 0 0 0 0,4 42 0 0 0,-11-30 0 0 0,1-27 0 0 0,1 0 0 0 0,1 0 0 0 0,0 14 0 0 0,0-16 7 0 0,0 1 0 0 0,-1 0 0 0 0,1-1 0 0 0,-1 1-1 0 0,-1-1 1 0 0,-1 7 0 0 0,-3 13 9 0 0,1 1-16 0 0,-12 42 0 0 0,4-21 0 0 0,10-33 0 0 0,-9 26 0 0 0,-14 39 0 0 0,2-5 0 0 0,1 8 0 0 0,19-68 0 0 0,0 0 0 0 0,0 1 0 0 0,2-1 0 0 0,-2 24 0 0 0,0 4 0 0 0,4-39 0 0 0,-1 1 0 0 0,2 0 0 0 0,-1 0 0 0 0,1-1 0 0 0,-1 1 0 0 0,1 0 0 0 0,1-1 0 0 0,-1 1 0 0 0,1-1 0 0 0,-1 1 0 0 0,1-1 0 0 0,1 0 0 0 0,-1 1 0 0 0,5 4 0 0 0,-4-3 0 0 0,0-1 0 0 0,0 1 0 0 0,0-1 0 0 0,-1 1 0 0 0,0 0 0 0 0,0 0 0 0 0,2 7 0 0 0,4 31 0 0 0,-4-30 0 0 0,-2 0 0 0 0,0 0 0 0 0,1 18 0 0 0,-3-20 0 0 0,0-1 0 0 0,-1 1 0 0 0,0-1 0 0 0,-1 1 0 0 0,-1-1 0 0 0,1 0 0 0 0,-8 19 0 0 0,0-5 0 0 0,-8 33 0 0 0,12-37 0 0 0,-1 1 0 0 0,-16 32 0 0 0,14-38-1 0 0,5-8 4 0 0,0-1 0 0 0,0 1 1 0 0,-3 11-1 0 0,1 0 27 0 0,4-10-15 0 0,-1 1-1 0 0,-7 16 1 0 0,5-16-9 0 0,-5 8 15 0 0,1 1-1 0 0,1 0 1 0 0,0 0 0 0 0,2 1 0 0 0,-7 29-1 0 0,0 24-20 0 0,-5 28 0 0 0,18-97-5 0 0,0 1-1 0 0,0-1 0 0 0,0 0 1 0 0,1 0-1 0 0,0 1 0 0 0,0-1 1 0 0,0 0-1 0 0,0 0 0 0 0,0 0 0 0 0,1 0 1 0 0,3 8-1 0 0,4 6-6 0 0,-7-2 36 0 0,-2-15-22 0 0,0 0 0 0 0,0 0 0 0 0,0 0 0 0 0,0 1 0 0 0,0-1 0 0 0,0 0 0 0 0,0 0 0 0 0,1 0 0 0 0,-1 0 0 0 0,0 0 0 0 0,1 0 0 0 0,-1 0 0 0 0,1 0 0 0 0,-1 0 0 0 0,1 0 0 0 0,-1 0 0 0 0,1 0 0 0 0,0 0 0 0 0,0 0 0 0 0,2 2-2 0 0,-1 0 0 0 0,-1 0 0 0 0,1 0 0 0 0,0 0 0 0 0,1 5 0 0 0,6 10 0 0 0,-9-18 0 0 0,1 1 0 0 0,-1 0 0 0 0,0-1 0 0 0,1 1 0 0 0,-1-1 0 0 0,0 1 0 0 0,0 0 0 0 0,1-1 0 0 0,-1 1 0 0 0,0 0 0 0 0,0 0 0 0 0,0-1 0 0 0,0 1 0 0 0,0 0 0 0 0,0-1 0 0 0,0 1 0 0 0,0 0 0 0 0,0-1 0 0 0,0 1 0 0 0,-1 0 0 0 0,1-1 0 0 0,0 1 0 0 0,0 0 0 0 0,-1-1 0 0 0,1 1 0 0 0,-1 0 0 0 0,1 0 0 0 0,-1 0 0 0 0,1 0 0 0 0,0 0 0 0 0,-1 0 0 0 0,1 0 0 0 0,0 0 0 0 0,0 1 0 0 0,0-1 0 0 0,0 0 0 0 0,0 0 0 0 0,0 1 0 0 0,3 8-1 0 0,-3-8 2 0 0,1 0-1 0 0,-1-1 1 0 0,1 1 0 0 0,-1 0 0 0 0,0 0-1 0 0,0 0 1 0 0,1-1 0 0 0,-1 1 0 0 0,-1 0-1 0 0,1 0 1 0 0,0 0 0 0 0,0-1 0 0 0,-1 1 0 0 0,1 0-1 0 0,-1 1 1 0 0,0 0 3 0 0,0 0 0 0 0,1-1 0 0 0,0 1 0 0 0,-1 0 1 0 0,1 0-1 0 0,0-1 0 0 0,1 1 0 0 0,-1 3 0 0 0,1-2-1 0 0,-1-1-1 0 0,0 1 1 0 0,0-1 0 0 0,0 1 0 0 0,-1 3-1 0 0,-7 18-4 0 0,6-20 4 0 0,0 0 0 0 0,1 0 0 0 0,-1 0 1 0 0,1 1-1 0 0,0 5 0 0 0,-10 54 28 0 0,7-46-22 0 0,1 1 0 0 0,-1 29-1 0 0,4 10 57 0 0,0-58-64 0 0,0 0 0 0 0,0 0 0 0 0,0 0 0 0 0,0 0 0 0 0,0 0 0 0 0,0 0 0 0 0,0 0 0 0 0,0 0 0 0 0,1 0 0 0 0,-1 0 0 0 0,0 0 0 0 0,0 0 0 0 0,1 0 0 0 0,-1 0 0 0 0,1 0 0 0 0,-1 0 0 0 0,1 0 0 0 0,-1 0 0 0 0,1 0 0 0 0,0 0 0 0 0,0-1 0 0 0,-1 1 0 0 0,1 0 0 0 0,0-1 0 0 0,0 1 0 0 0,0 0 0 0 0,1 0 0 0 0,2 2 0 0 0,15 17 0 0 0,-6-12 0 0 0,-2-4 3 0 0,10 5 33 0 0,28 15 0 0 0,-46-23-41 0 0,-1 1 0 0 0,1-1 0 0 0,-1 1 0 0 0,0 0 0 0 0,1 0 0 0 0,-1 0 0 0 0,0 0 0 0 0,2 2 0 0 0,-3-2 0 0 0,0 0-1 0 0,-1 0 1 0 0,1 0 0 0 0,0 0 0 0 0,-1 0 0 0 0,1 0 0 0 0,-1 0 0 0 0,0 0 0 0 0,1 0 0 0 0,-1 0-1 0 0,-1 4 1 0 0,2 2 22 0 0,-2-1 0 0 0,1 1-1 0 0,-1-1 1 0 0,0 1 0 0 0,-1-1-1 0 0,0 1 1 0 0,-4 10 0 0 0,-5 17-6 0 0,-1 4-12 0 0,-28 65 1 0 0,37-97 0 0 0,1 0 0 0 0,0 0 0 0 0,0 0 0 0 0,0 7 0 0 0,-7 22 0 0 0,4-18 0 0 0,3-12 0 0 0,1 0 0 0 0,-1-1 0 0 0,-6 12 0 0 0,7-15 0 0 0,0-1 0 0 0,0 1 0 0 0,0 0 0 0 0,1 0 0 0 0,-1-1 0 0 0,0 1 0 0 0,1 0 0 0 0,-1 0 0 0 0,1 0 0 0 0,-1 0 0 0 0,1 0 0 0 0,0 0 0 0 0,0 0 0 0 0,0 0 0 0 0,0 0 0 0 0,0 0 0 0 0,0 0 0 0 0,1 0 0 0 0,-1 0 0 0 0,1 0 0 0 0,1 3 0 0 0,6 18 0 0 0,2-1 0 0 0,9 6 0 0 0,-18-27 0 0 0,0 1 0 0 0,1 0 0 0 0,-1 0 0 0 0,0 0 0 0 0,1 0 0 0 0,0-1 0 0 0,-1 1 0 0 0,3 1 0 0 0,12 12 0 0 0,-14-14 0 0 0,-1 1 0 0 0,1 0 0 0 0,-1 0 0 0 0,1-1 0 0 0,-1 1 0 0 0,0 0 0 0 0,0 0 0 0 0,0 1 0 0 0,0-1 0 0 0,-1 0 0 0 0,1 0 0 0 0,0 4 0 0 0,7 18 0 0 0,-7-23 0 0 0,0 1 0 0 0,0-1 0 0 0,0 1 0 0 0,-1 0 0 0 0,1 0 0 0 0,0-1 0 0 0,-1 1 0 0 0,0 0 0 0 0,1 0 0 0 0,-1 0 0 0 0,0 0 0 0 0,0 0 0 0 0,0-1 0 0 0,0 1 0 0 0,0 0 0 0 0,-1 0 0 0 0,1 0 0 0 0,0 0 0 0 0,-1-1 0 0 0,1 1 0 0 0,-1 0 0 0 0,-1 2 0 0 0,1-2 0 0 0,0 5 0 0 0,0-1 0 0 0,0 1 0 0 0,0 0 0 0 0,1 7 0 0 0,-2 21 0 0 0,-2-7 0 0 0,4-20 0 0 0,-1-1 0 0 0,0 0 0 0 0,-3 8 0 0 0,-8 35 59 0 0,-6 18 58 0 0,16-63-98 0 0,1 0-1 0 0,0 1 1 0 0,0 9-1 0 0,1-10-20 0 0,-1 0 0 0 0,0 0 0 0 0,0 1 0 0 0,-1 5 0 0 0,-2-1-35 0 0,2-7 32 0 0,1 1 0 0 0,-1 0 0 0 0,1 0 1 0 0,0 0-1 0 0,0 0 0 0 0,1 0 1 0 0,-1 0-1 0 0,1 5 0 0 0,-1 6 5 0 0,1-12-1 0 0,-1 0 0 0 0,1-1 1 0 0,0 1-1 0 0,0 0 0 0 0,0-1 1 0 0,0 1-1 0 0,0-1 0 0 0,1 1 0 0 0,-1 0 1 0 0,1-1-1 0 0,0 1 0 0 0,0-1 0 0 0,2 5 1 0 0,-2-4-9 0 0,1 0 0 0 0,-1 0 0 0 0,0 1-1 0 0,0-1 1 0 0,1 6 0 0 0,-1-5 9 0 0,-1 0 1 0 0,1-1-1 0 0,0 1 0 0 0,0-1 0 0 0,1 1 0 0 0,-1-1 0 0 0,1 0 0 0 0,0 0 0 0 0,0 1 0 0 0,0-1 0 0 0,0 0 0 0 0,0-1 0 0 0,1 1 0 0 0,-1 0 0 0 0,7 4 0 0 0,-5-4 0 0 0,-3-2 0 0 0,1 0 0 0 0,-1 1 0 0 0,0-1 0 0 0,0 0 0 0 0,0 1 0 0 0,1-1 0 0 0,-2 1 0 0 0,1 0 0 0 0,0-1 0 0 0,0 1 0 0 0,1 3 0 0 0,18 29 0 0 0,-15-26 0 0 0,1 1 0 0 0,-1 0 0 0 0,0 0 0 0 0,-1 0 0 0 0,0 1 0 0 0,-1-1 0 0 0,0 1 0 0 0,0 0 0 0 0,1 10 0 0 0,-3 13 0 0 0,-1 0 0 0 0,-5 36 0 0 0,0-34 0 0 0,-13 44 0 0 0,6-28 0 0 0,-21 91 0 0 0,28-117 0 0 0,2-15 0 0 0,1 0 0 0 0,0 0 0 0 0,1 0 0 0 0,0 1 0 0 0,1 18 0 0 0,0-22 0 0 0,0 0 0 0 0,0-1 0 0 0,-1 1 0 0 0,-1 7 0 0 0,1-8 0 0 0,0-1 0 0 0,1 1 0 0 0,-1 0 0 0 0,1-1 0 0 0,0 1 0 0 0,2 8 0 0 0,1 3 0 0 0,-2-11 0 0 0,0 1 0 0 0,0-1 0 0 0,1 1 0 0 0,0-1 0 0 0,0 0 0 0 0,4 7 0 0 0,6 10 0 0 0,-6-10 0 0 0,1 0 0 0 0,10 12 0 0 0,-14-22 0 0 0,10 14 0 0 0,-9-11 0 0 0,11 21 0 0 0,-11-20 0 0 0,-2 0 0 0 0,1 0 0 0 0,2 13 0 0 0,-4-16 0 0 0,0 0 0 0 0,-1-1 0 0 0,1 1 0 0 0,-1 0 0 0 0,0-1 0 0 0,0 1 0 0 0,0 0 0 0 0,-1-1 0 0 0,1 1 0 0 0,-2 3 0 0 0,-14 44 0 0 0,-4 11 0 0 0,10-39 51 0 0,-15 26 0 0 0,-31 60 15 0 0,51-98-66 0 0,0-1 0 0 0,-6 18 0 0 0,-4 12 0 0 0,9-28 0 0 0,1-1 0 0 0,1 1 0 0 0,0 0 0 0 0,-5 21 0 0 0,3 5 69 0 0,2-19-33 0 0,0 1 1 0 0,0 30-1 0 0,4-30-100 0 0,-1-12 34 0 0,1-1-1 0 0,0 1 1 0 0,2 9-1 0 0,0-9 27 0 0,0-1-1 0 0,0 0 0 0 0,1 1 1 0 0,0-1-1 0 0,0 0 0 0 0,1 0 0 0 0,0 0 1 0 0,0-1-1 0 0,1 1 0 0 0,-1-1 1 0 0,2 0-1 0 0,-1-1 0 0 0,0 1 0 0 0,10 6 1 0 0,-12-8-1 0 0,1 0 1 0 0,-1 0 0 0 0,0 0-1 0 0,0 1 1 0 0,-1-1 0 0 0,0 1-1 0 0,1 0 1 0 0,-1-1 0 0 0,-1 1 0 0 0,1 0-1 0 0,-1 0 1 0 0,0 0 0 0 0,0 0-1 0 0,0 0 1 0 0,-1 1 0 0 0,0 8-1 0 0,0-9 5 0 0,-3 13 0 0 0,0-1 0 0 0,-10 29 0 0 0,-11 29 80 0 0,13-38-37 0 0,-2-1 0 0 0,-26 53-1 0 0,-60 101 22 0 0,72-137-64 0 0,3 1 0 0 0,-24 79 0 0 0,44-117 0 0 0,-3 25 0 0 0,4-18 0 0 0,3-17-13 0 0,0 0 0 0 0,1-1-1 0 0,-1 1 1 0 0,1 0 0 0 0,0-1-1 0 0,0 1 1 0 0,1-1 0 0 0,0 1-1 0 0,0-1 1 0 0,0 0 0 0 0,0 0-1 0 0,1 0 1 0 0,0 0 0 0 0,0 0-1 0 0,0 0 1 0 0,1-1 0 0 0,6 7-1 0 0,27 21 14 0 0,-31-26 0 0 0,0 0 0 0 0,0 1 0 0 0,0 0 0 0 0,-1-1 0 0 0,0 2 0 0 0,0-1 0 0 0,-1 0 0 0 0,0 1 0 0 0,0 0 0 0 0,-1 0 0 0 0,0 0 0 0 0,-1 0 0 0 0,1 1 0 0 0,-1-1 0 0 0,-1 1 0 0 0,0-1 0 0 0,0 1 0 0 0,-1 0 0 0 0,0 12 0 0 0,-7 31 0 0 0,-18 70 0 0 0,16-82 0 0 0,-4 16 39 0 0,-10 51 66 0 0,-3 62-41 0 0,25-159-72 0 0,0 1 0 0 0,1 0 0 0 0,1 0 0 0 0,-1 0 0 0 0,2-1 0 0 0,-1 1 0 0 0,2 0 0 0 0,6 18 0 0 0,-3-14-4 0 0,0-1 0 0 0,2 0 0 0 0,0 0 0 0 0,0 0 0 0 0,14 14 0 0 0,-13-15 11 0 0,1 0 0 0 0,-2 0 1 0 0,1 1-1 0 0,8 20 0 0 0,-14-26 6 0 0,0 1 1 0 0,-1-1 0 0 0,0 1 0 0 0,0-1 0 0 0,-1 1-1 0 0,1-1 1 0 0,-2 1 0 0 0,0 0 0 0 0,-1 13 0 0 0,-20 156-60 0 0,19-164 54 0 0,-9 28 0 0 0,0 0 0 0 0,2 3 0 0 0,-8 44 0 0 0,-6 51 0 0 0,23-135 0 0 0,0 1 0 0 0,0 0 0 0 0,0 0 0 0 0,1-1 0 0 0,0 1 0 0 0,3 10 0 0 0,2 17 0 0 0,-4-25-1 0 0,-1 1-1 0 0,1 0 1 0 0,1 0-1 0 0,0-1 1 0 0,0 1 0 0 0,5 8-1 0 0,29 49-52 0 0,-17-32 44 0 0,-13-16-38 0 0,-6-16 46 0 0,-1 1 0 0 0,1 0 1 0 0,0-1-1 0 0,0 1 0 0 0,0-1 0 0 0,1 0 0 0 0,-1 1 1 0 0,3 3-1 0 0,2 0-17 0 0,-4-4 14 0 0,0 0 0 0 0,0-1 0 0 0,-1 1 0 0 0,1 0-1 0 0,-1 0 1 0 0,1 0 0 0 0,-1 0 0 0 0,0 0 0 0 0,0 0-1 0 0,0 1 1 0 0,0-1 0 0 0,0 0 0 0 0,0 1 0 0 0,-1-1-1 0 0,1 0 1 0 0,-1 4 0 0 0,9 25-7 0 0,-7-26 13 0 0,0 1-1 0 0,-1 0 0 0 0,3 11 0 0 0,-4-12 2 0 0,1 8 26 0 0,0-1 1 0 0,6 26 0 0 0,-6-33-29 0 0,0 1 0 0 0,0-1 0 0 0,-1 1 0 0 0,0-1 0 0 0,0 1 0 0 0,0-1 0 0 0,-3 9 0 0 0,1 16 0 0 0,1-1 0 0 0,-5 30 0 0 0,3-15 0 0 0,2 55 0 0 0,2-52 0 0 0,-2-35 0 0 0,0 0 0 0 0,-5 23 0 0 0,4-23 0 0 0,0-1 0 0 0,0 1 0 0 0,1 12 0 0 0,-3 211 0 0 0,5-193 0 0 0,-1 37 0 0 0,-1 2 0 0 0,2-60 0 0 0,-1 1 0 0 0,0-1 0 0 0,-6 28 0 0 0,-21 65 0 0 0,17-74 13 0 0,5-20 7 0 0,-8 20 1 0 0,-24 72 25 0 0,32-93-51 0 0,1 1-1 0 0,1 0 1 0 0,-2 36 0 0 0,0-10-154 0 0,6-43 213 0 0,3 4-44 0 0,2 6-10 0 0,2-3 0 0 0,-4-5 0 0 0,-2-1 0 0 0,2 3 0 0 0,4 12 0 0 0,-7-18 0 0 0,0 1 1 0 0,0 0-1 0 0,-1-1 0 0 0,1 1 0 0 0,0 0 0 0 0,-1 0 0 0 0,1-1 0 0 0,-1 1 0 0 0,1 0 1 0 0,-1 0-1 0 0,0 0 0 0 0,0 0 0 0 0,0 0 0 0 0,0 0 0 0 0,0 0 0 0 0,-1-1 0 0 0,0 5 0 0 0,0-2 9 0 0,-6 21 25 0 0,-1 0 0 0 0,-2-1 0 0 0,0 0 1 0 0,-19 31-1 0 0,14-31-1 0 0,-6 13 16 0 0,7-10-28 0 0,10-21-14 0 0,0 0 0 0 0,1 0 1 0 0,0 0-1 0 0,1 1 0 0 0,-4 9 0 0 0,-1 4-5 0 0,5-15-3 0 0,0 0-1 0 0,1 0 1 0 0,-1 1-1 0 0,1-1 0 0 0,0 0 1 0 0,0 0-1 0 0,0 12 1 0 0,1-8-55 0 0,0-5-19 0 0,1-1 78 0 0,11 9-126 0 0,-8-6 112 0 0,13 10 1 0 0,-16-15 5 0 0,0 0 1 0 0,0 0-1 0 0,0 0 1 0 0,0 1-1 0 0,0-1 1 0 0,0 0-1 0 0,0 1 1 0 0,-1-1 0 0 0,1 0-1 0 0,0 3 1 0 0,0-1-1 0 0,0-2 5 0 0,0 0 0 0 0,-1 0 0 0 0,1 0 0 0 0,-1 0 0 0 0,1 0 0 0 0,-1 0 0 0 0,1 0 0 0 0,-1 0 0 0 0,0 1 0 0 0,0-1 0 0 0,1 0 0 0 0,-1 0 0 0 0,0 0 0 0 0,0 1 0 0 0,0-1 0 0 0,0 0 0 0 0,-1 0 0 0 0,1 2 0 0 0,-1 2 0 0 0,2 11 10 0 0,-1-11-5 0 0,1-1 0 0 0,-1 1 0 0 0,0-1 0 0 0,0 1 0 0 0,0-1 0 0 0,-1 1 0 0 0,1-1 0 0 0,-1 1-1 0 0,0-1 1 0 0,-3 6 0 0 0,-58 100-5 0 0,51-91 23 0 0,3 0 8 0 0,6-16-24 0 0,-4 9-4 0 0,4-5-3 0 0,-5 0 0 0 0,2 2 0 0 0,4-7 1 0 0,0 0-1 0 0,1-1 1 0 0,-1 1-1 0 0,0-1 1 0 0,0 1-1 0 0,0-1 1 0 0,-1 0 0 0 0,1 1-1 0 0,0-1 1 0 0,0 0-1 0 0,-1 0 1 0 0,1 1-1 0 0,-1-1 1 0 0,1 0-1 0 0,-1-1 1 0 0,0 1-1 0 0,1 0 1 0 0,-3 1-1 0 0,3-2 1 0 0,-6 4 77 0 0,-10 8-23 0 0,4-4-33 0 0,-1-1-1 0 0,-18 7 0 0 0,-9-7-21 0 0,-18-1 0 0 0,23-4 0 0 0,-10-2-77 0 0,38 0 66 0 0,1 0 0 0 0,-1-1 0 0 0,1 0 0 0 0,0 0 0 0 0,-14-4 0 0 0,11 2-2 0 0,-12-2-84 0 0,8 2 14 0 0,-24-8-1 0 0,8 3 200 0 0,6 3-108 0 0,16 3-12 0 0,-1 0 0 0 0,0 0 0 0 0,1 2 0 0 0,-1-1 0 0 0,0 1 0 0 0,0 0 0 0 0,1 0 0 0 0,-13 3 0 0 0,9-1-2 0 0,-1 1 0 0 0,1 1 0 0 0,0-1 0 0 0,0 2 0 0 0,-15 7 0 0 0,17-6-5 0 0,0 1-1 0 0,-16 14 0 0 0,-15 10-17 0 0,-19 11 15 0 0,36-24-6 0 0,-31 17 1 0 0,40-27-12 0 0,1-1-1 0 0,-1 0 1 0 0,0-1 0 0 0,-1-1-1 0 0,1 0 1 0 0,-1-1 0 0 0,-18 2-1 0 0,23-5 23 0 0,0 0 0 0 0,-1-1 0 0 0,-11-1 0 0 0,16 0 0 0 0,-1 1-1 0 0,-14 0 1 0 0,9 1 9 0 0,0-1 0 0 0,-23-3 0 0 0,25 2 0 0 0,0 0 0 0 0,1 0 0 0 0,-1 1 0 0 0,-18 2 0 0 0,21 0 0 0 0,-1-2 0 0 0,1 1 0 0 0,-15-3 0 0 0,2 1 0 0 0,2 1 0 0 0,14-1 0 0 0,0 1 0 0 0,0 0 0 0 0,0 0 0 0 0,-7 1 0 0 0,3 1-10 0 0,0-2-1 0 0,-17 0 0 0 0,17 0 0 0 0,1 0 1 0 0,-17 2-1 0 0,13 0-14 0 0,0 1 0 0 0,0 0 0 0 0,1 1 0 0 0,-1 0 0 0 0,1 0 0 0 0,-16 10-1 0 0,4-3 0 0 0,19-10 21 0 0,0 0 0 0 0,1 1 0 0 0,-1 0 0 0 0,0 0 0 0 0,1 0 0 0 0,-1 0-1 0 0,1 1 1 0 0,-3 2 0 0 0,-14 15-43 0 0,-7 8 24 0 0,25-25 19 0 0,-1 0 0 0 0,1-1 0 0 0,-1 0 1 0 0,0 1-1 0 0,0-1 0 0 0,-3 2 0 0 0,3-2 0 0 0,0-1 1 0 0,0 1 0 0 0,1 1 0 0 0,-1-1 0 0 0,0 0 0 0 0,-1 3-1 0 0,0 0 5 0 0,0-1 0 0 0,0-1 0 0 0,0 1 0 0 0,-1 0 0 0 0,-4 3 0 0 0,5-5 0 0 0,0 1 0 0 0,0 0 0 0 0,1 0 0 0 0,-1 0 0 0 0,1 1 0 0 0,-5 5 0 0 0,6-7 0 0 0,0 1-1 0 0,0-1 1 0 0,0 0-1 0 0,0 0 1 0 0,0 0-1 0 0,0 0 1 0 0,0-1-1 0 0,-1 1 1 0 0,1 0-1 0 0,-1-1 1 0 0,1 0-1 0 0,-1 0 1 0 0,0 0-1 0 0,1 0 1 0 0,-1 0-1 0 0,0 0 1 0 0,0-1-1 0 0,0 1 1 0 0,0-1 0 0 0,0 0-1 0 0,1 0 1 0 0,-1 0-1 0 0,-5 0 1 0 0,1-1-7 0 0,1 0 0 0 0,0-1 0 0 0,0 1 0 0 0,1-1 0 0 0,-1 0 1 0 0,0-1-1 0 0,0 1 0 0 0,1-1 0 0 0,-10-7 0 0 0,-30-21 7 0 0,25 18 0 0 0,1-1 0 0 0,-24-22 0 0 0,-34-30-53 0 0,30 26 43 0 0,12 12-4 0 0,32 26 6 0 0,-1-1-1 0 0,1 1 1 0 0,-1 0 0 0 0,0 0-1 0 0,1 1 1 0 0,-1-1-1 0 0,-5-1 1 0 0,5 2-5 0 0,-1-1-1 0 0,1 0 1 0 0,0 1 0 0 0,0-2 0 0 0,-5-2-1 0 0,7 3 9 0 0,-1 1-1 0 0,1 0 0 0 0,0 0 0 0 0,-1 0 1 0 0,1 0-1 0 0,-1 0 0 0 0,0 0 0 0 0,1 1 1 0 0,-1-1-1 0 0,1 1 0 0 0,-1 0 1 0 0,0 0-1 0 0,1 0 0 0 0,-1 0 0 0 0,0 0 1 0 0,1 0-1 0 0,-1 1 0 0 0,0-1 0 0 0,1 1 1 0 0,-1 0-1 0 0,1 0 0 0 0,-3 1 0 0 0,-1 0-6 0 0,1 1 0 0 0,-1 0 0 0 0,1 0 0 0 0,0 1 0 0 0,0-1 0 0 0,0 1 0 0 0,1 0 0 0 0,-9 10 0 0 0,-7 13 12 0 0,-22 39 0 0 0,35-52-6 0 0,0 0-1 0 0,-6 22 0 0 0,10-27 3 0 0,1 0 0 0 0,-2-1 0 0 0,1 1 0 0 0,-1-1 0 0 0,0 0 0 0 0,-1 0 0 0 0,0 0 0 0 0,0-1 0 0 0,-1 1 0 0 0,-8 7 0 0 0,8-10 4 0 0,1-1-1 0 0,-1 0 1 0 0,0-1-1 0 0,0 0 1 0 0,0 1-1 0 0,0-2 1 0 0,-1 1-1 0 0,0-1 1 0 0,1 0-1 0 0,-1 0 1 0 0,0-1-1 0 0,0 0 0 0 0,1 0 1 0 0,-1-1-1 0 0,0 0 1 0 0,0 0-1 0 0,0 0 1 0 0,0-1-1 0 0,-11-3 1 0 0,2 2-22 0 0,12 1 17 0 0,0 0-1 0 0,1 1 1 0 0,-1-1 0 0 0,0-1 0 0 0,-7-2-1 0 0,-34-13 6 0 0,2 1 0 0 0,3-6 0 0 0,27 14 0 0 0,-23-10 0 0 0,-41-19 0 0 0,51 27 0 0 0,0 1 0 0 0,0 1 0 0 0,-33-6 0 0 0,28 9 0 0 0,21 2 0 0 0,-1 1 0 0 0,1 1 0 0 0,-1 0 0 0 0,1 0 0 0 0,-17 2 0 0 0,2 1 0 0 0,-19 4 0 0 0,13-1 0 0 0,16-3 0 0 0,1 1 0 0 0,0 0 0 0 0,-21 9 0 0 0,25-8 0 0 0,-2 1 0 0 0,0 0 0 0 0,-14 9 0 0 0,-1 2 0 0 0,13-8 0 0 0,-21 16 0 0 0,29-19 0 0 0,-1-1 0 0 0,-12 6 0 0 0,-9 7 0 0 0,18-10 0 0 0,-1-1 0 0 0,0 0 0 0 0,0 0 0 0 0,-1-1 0 0 0,0-1 0 0 0,-13 4 0 0 0,-10 4 0 0 0,26-9 0 0 0,0-1 0 0 0,1 0 0 0 0,-1-1-1 0 0,0 0 1 0 0,0 0 0 0 0,0-1-1 0 0,-1 0 1 0 0,1 0 0 0 0,-11-3-1 0 0,1-1 5 0 0,0 0 0 0 0,-1-1 0 0 0,-22-10-1 0 0,-61-33 57 0 0,51 18-60 0 0,35 19 0 0 0,-18-8 0 0 0,4 4 0 0 0,19 8 0 0 0,-24-9 0 0 0,20 10 0 0 0,1-1 0 0 0,-14-8 0 0 0,19 8 0 0 0,-1 1 0 0 0,-1 1 0 0 0,1 0 0 0 0,-1 0 0 0 0,-12-2 0 0 0,8 4 0 0 0,0-1 0 0 0,0 1 0 0 0,0 0 0 0 0,0 1 0 0 0,-1 1 0 0 0,1 1 0 0 0,-32 3 0 0 0,10 4 0 0 0,1 2 0 0 0,0 1 0 0 0,0 3 0 0 0,1 0 0 0 0,-65 37 0 0 0,81-40 0 0 0,0-1 0 0 0,-1-1 0 0 0,-32 9 0 0 0,46-15 0 0 0,-82 19 0 0 0,75-19 0 0 0,0 0 0 0 0,0-1 0 0 0,-1 0 0 0 0,-19-3 0 0 0,-6-1 0 0 0,14 1 0 0 0,0-2 0 0 0,-26-5 0 0 0,-9-6 0 0 0,-121-12 0 0 0,175 26 0 0 0,-23-2 4 0 0,-1 1-1 0 0,-33 3 1 0 0,54 0 0 0 0,-24 1 13 0 0,1 1-1 0 0,-47 12 0 0 0,55-8-16 0 0,1 1 0 0 0,0 2 0 0 0,-36 19 0 0 0,33-16 0 0 0,21-10 0 0 0,1-1 0 0 0,-1 1 0 0 0,1 0 0 0 0,0 0 0 0 0,0 1 0 0 0,0-1 0 0 0,-6 6 0 0 0,6-4 0 0 0,-1 0 0 0 0,0-1 0 0 0,0 0 0 0 0,0 0 0 0 0,-11 4 0 0 0,-37 14 0 0 0,43-18 0 0 0,-1 0 0 0 0,0-1 0 0 0,-19 3 0 0 0,8-2 0 0 0,15-3 0 0 0,-1-1 0 0 0,0 0 0 0 0,1 0 0 0 0,-1-1 0 0 0,0 0-1 0 0,1 0 1 0 0,-13-5 0 0 0,2 2-11 0 0,10 2-1 0 0,1 0 1 0 0,0-1-1 0 0,-9-5 0 0 0,-5-1-1 0 0,-106-39 13 0 0,-22-9 0 0 0,118 47 0 0 0,0 2 0 0 0,-59-9 0 0 0,67 15 0 0 0,-1 1 0 0 0,-45 4 0 0 0,55-1 0 0 0,0 0 0 0 0,0 1 0 0 0,0 1 0 0 0,0 1 0 0 0,-23 9 0 0 0,4 0 0 0 0,27-12 0 0 0,-1 1 0 0 0,1 0 0 0 0,0 0 0 0 0,-13 9 0 0 0,-31 19-38 0 0,10-8 12 0 0,28-15 27 0 0,0-1 0 0 0,0 0-1 0 0,-16 5 1 0 0,22-9-2 0 0,1-1-1 0 0,-1 0 1 0 0,0-1 0 0 0,0 0-1 0 0,0 0 1 0 0,0 0 0 0 0,0-1-1 0 0,0 0 1 0 0,-7-1 0 0 0,-14-2-25 0 0,20 3 20 0 0,1 0 1 0 0,0-1-1 0 0,0 0 1 0 0,-13-4-1 0 0,-36-17-107 0 0,-98-54 0 0 0,90 42 75 0 0,39 22 38 0 0,-1 2 0 0 0,-47-12 0 0 0,70 22 0 0 0,-14-5 0 0 0,-1 2 0 0 0,0 0 0 0 0,0 1 0 0 0,-1 1 0 0 0,1 1 0 0 0,0 0 0 0 0,-26 5 0 0 0,30-4 0 0 0,8 0 0 0 0,0-1 0 0 0,0 1 0 0 0,1 0 0 0 0,-1 0 0 0 0,0 1 0 0 0,0 0 0 0 0,1 0 0 0 0,-1 0 0 0 0,-8 6 0 0 0,-73 44-94 0 0,-32 12 60 0 0,110-61 37 0 0,1 0 0 0 0,-1 0 0 0 0,0-1 0 0 0,0 0 0 0 0,-1-1 0 0 0,1 0 0 0 0,0 0 0 0 0,0-1 0 0 0,-1 0-1 0 0,-10-2 1 0 0,3 0 4 0 0,1-1-1 0 0,-1-1 1 0 0,1 0-1 0 0,-30-13 0 0 0,-12-13 18 0 0,36 18-4 0 0,-43-17 0 0 0,28 16-20 0 0,-83-25 0 0 0,103 34 0 0 0,-1 1 0 0 0,0 0 0 0 0,-1 1 0 0 0,-34 1 0 0 0,36 3 0 0 0,1 1 0 0 0,-1 0 0 0 0,1 1 0 0 0,0 1 0 0 0,0 0 0 0 0,1 1 0 0 0,-17 10 0 0 0,19-10 17 0 0,-20 17-1 0 0,1-1 69 0 0,-2 0-74 0 0,21-14-11 0 0,0 1 0 0 0,-21 8-1 0 0,5-4-6 0 0,7-4 30 0 0,-26 8 1 0 0,41-15-21 0 0,0 0 0 0 0,0-1-1 0 0,0 1 1 0 0,0-2 0 0 0,0 1-1 0 0,-1-1 1 0 0,1 0 0 0 0,-9-2-1 0 0,-1 0 11 0 0,8 1 0 0 0,1-1-1 0 0,-1 1 1 0 0,-10-5 0 0 0,-4-2-13 0 0,-11-4 0 0 0,-53-28 0 0 0,67 28 0 0 0,11 7 0 0 0,0 0 0 0 0,0 0 0 0 0,-15-5 0 0 0,20 9 0 0 0,-24-9 0 0 0,-36-6 0 0 0,56 14 0 0 0,-1 1 0 0 0,1 0 0 0 0,-1 0 0 0 0,1 1 0 0 0,-1 0 0 0 0,1 1 0 0 0,0 0 0 0 0,-1 0 0 0 0,-9 3 0 0 0,8-1 6 0 0,0 0-1 0 0,0 1 0 0 0,1 0 1 0 0,-1 0-1 0 0,1 1 0 0 0,0 0 1 0 0,0 1-1 0 0,0 0 0 0 0,-8 8 1 0 0,-4 4 5 0 0,16-15-11 0 0,0 1 0 0 0,1 0 0 0 0,-1 0 0 0 0,1 0 0 0 0,0 1 0 0 0,0-1 0 0 0,0 1 0 0 0,1 0-1 0 0,-4 7 1 0 0,5-9 0 0 0,0 0 0 0 0,1 0 0 0 0,-1 0 0 0 0,0-1 0 0 0,-1 1 0 0 0,1-1 0 0 0,0 1 0 0 0,-1-1 0 0 0,-3 3 0 0 0,3-3 0 0 0,0 1 0 0 0,0-1 0 0 0,0 1 0 0 0,1 0 0 0 0,-4 4 0 0 0,-1 5 0 0 0,7-10 0 0 0,-1 0 0 0 0,0 0 0 0 0,0-1 0 0 0,0 1 0 0 0,0 0 0 0 0,-1-1 0 0 0,1 1 0 0 0,0-1 0 0 0,-4 3 0 0 0,-2 0 0 0 0,4-2 0 0 0,0-1 0 0 0,1 0 0 0 0,-1 1 0 0 0,0 0 0 0 0,1 0 0 0 0,-1 0 0 0 0,1 0 0 0 0,0 0 0 0 0,-3 3 0 0 0,2-3 0 0 0,-1 1 0 0 0,1-1 0 0 0,-1 0 0 0 0,0 0-1 0 0,1 0 1 0 0,-1-1 0 0 0,-5 2 0 0 0,-8 3 12 0 0,16-5-9 0 0,1-1-1 0 0,-1 1 1 0 0,0-1 0 0 0,0 0-1 0 0,1 0 1 0 0,-1 1 0 0 0,0-1-1 0 0,0 0 1 0 0,0 0 0 0 0,1 0-1 0 0,-1 0 1 0 0,0 0 0 0 0,0 0-1 0 0,0 0 1 0 0,1 0-1 0 0,-1 0 1 0 0,-1-1 0 0 0,-3 0 2 0 0,-6 0-5 0 0,0 0 0 0 0,0-1 0 0 0,1-1 0 0 0,-1 0 0 0 0,1 0 0 0 0,-1-1 0 0 0,1 0 0 0 0,0-1 0 0 0,0 0 0 0 0,1 0 0 0 0,-1-1 0 0 0,-9-8 0 0 0,15 10-8 0 0,0 1 0 0 0,-1 0 0 0 0,1 0 0 0 0,-10-3 0 0 0,-11-9-24 0 0,13 4 32 0 0,10 9 0 0 0,0 0 0 0 0,-1 0 0 0 0,1 0 0 0 0,-1 0 0 0 0,1 0 0 0 0,-4-2 0 0 0,-11-5-32 0 0,-28-22 0 0 0,39 27 32 0 0,0 1 0 0 0,0-1 0 0 0,0 1 0 0 0,-13-3 0 0 0,-10-6 0 0 0,1-1 0 0 0,-36-12 0 0 0,32 14 0 0 0,11 5 0 0 0,0 0 0 0 0,-1 1 0 0 0,1 2 0 0 0,-1 0 0 0 0,0 1 0 0 0,-23 2 0 0 0,34 0 0 0 0,1 1 0 0 0,-1 0 0 0 0,0 1 0 0 0,1 0 0 0 0,-1 1 0 0 0,1 0 0 0 0,0 0 0 0 0,0 1 0 0 0,0 1 0 0 0,0 0 0 0 0,1 0 0 0 0,0 1 0 0 0,0 0 0 0 0,0 0 0 0 0,1 1 0 0 0,0 0 0 0 0,0 0 0 0 0,-12 17 0 0 0,1 1 0 0 0,4-6 0 0 0,-33 34 0 0 0,29-34 0 0 0,14-14 0 0 0,1 0 0 0 0,-1-1 0 0 0,1 0 0 0 0,-1 0 0 0 0,-8 4 0 0 0,8-4 0 0 0,1-2 0 0 0,1 0 0 0 0,-1 0 0 0 0,0 0 0 0 0,0 0 0 0 0,1-1 0 0 0,-1 1 0 0 0,0-1 0 0 0,0 0 0 0 0,0 0 0 0 0,-7 0 0 0 0,10-1 0 0 0,-8 0 0 0 0,1 0 0 0 0,-1 0 0 0 0,0-1 0 0 0,1 0 0 0 0,-17-5 0 0 0,-2-2 2 0 0,-47-18-20 0 0,47 16-37 0 0,-51-24-66 0 0,6 1 229 0 0,-146-44 0 0 0,218 77-108 0 0,-150-48 0 0 0,-14 4 0 0 0,138 37 0 0 0,1 0 0 0 0,-1 2 0 0 0,0 1 0 0 0,-1 1 0 0 0,1 2 0 0 0,0 0 0 0 0,-43 5 0 0 0,53 0 0 0 0,0 0 0 0 0,0 2 0 0 0,1 0 0 0 0,-19 9 0 0 0,33-14 0 0 0,-10 5 12 0 0,0 0 0 0 0,-16 14-1 0 0,15-12 4 0 0,-20 13-1 0 0,21-16-1 0 0,1 0 0 0 0,-1 0 0 0 0,-1-1 0 0 0,-21 5-1 0 0,25-7-12 0 0,0 0 0 0 0,0-1 0 0 0,0 0 0 0 0,0 0 0 0 0,0-1 0 0 0,-1 0 0 0 0,1 0 0 0 0,0-1 0 0 0,0 0 0 0 0,0 0 0 0 0,-10-4 0 0 0,-78-30 0 0 0,80 28 0 0 0,0-1 0 0 0,1-1 0 0 0,-28-20 0 0 0,-33-20 0 0 0,-4-7 0 0 0,49 31 0 0 0,24 19 0 0 0,1 0 0 0 0,0 1 0 0 0,-1 0 0 0 0,-8-4 0 0 0,-58-23 0 0 0,51 23 0 0 0,17 7 0 0 0,-1 0 0 0 0,0 0 0 0 0,1 1 0 0 0,-1 0 0 0 0,0 0 0 0 0,0 0 0 0 0,0 1 0 0 0,0 0 0 0 0,0 0 0 0 0,0 0 0 0 0,0 1 0 0 0,1 0 0 0 0,-1 0 0 0 0,-8 3 0 0 0,7-2 0 0 0,-1 1 0 0 0,1 1 0 0 0,0-1 0 0 0,1 1 0 0 0,-1 0 0 0 0,1 1 0 0 0,-1 0 0 0 0,1 0 0 0 0,1 0 0 0 0,-10 11 0 0 0,-30 30 0 0 0,7-8 0 0 0,27-27 0 0 0,-23 18 0 0 0,7-7 0 0 0,16-13 0 0 0,-1 0 0 0 0,0-1 0 0 0,0 0 0 0 0,-15 6 0 0 0,19-11 0 0 0,-1 0 0 0 0,1 0 0 0 0,-1-1 0 0 0,0 0 0 0 0,0-1 0 0 0,0 0 0 0 0,0 0 0 0 0,-11-1 0 0 0,7-1 0 0 0,0 0 0 0 0,0 0 0 0 0,0-1 0 0 0,1-1 0 0 0,-15-5 0 0 0,9 1 0 0 0,0-2 0 0 0,-20-12 0 0 0,3 1 0 0 0,20 12 0 0 0,-20-17 0 0 0,18 13 0 0 0,-6-9 0 0 0,20 18 0 0 0,-1-1 0 0 0,0 1 0 0 0,1 0 0 0 0,-1 0 0 0 0,0 0 0 0 0,-9-4 0 0 0,-50-18 0 0 0,58 24 0 0 0,1 0 0 0 0,-1 1 0 0 0,1-1 0 0 0,-1 1 0 0 0,1 0 0 0 0,-1 0 0 0 0,1 0 0 0 0,-1 0 0 0 0,1 1 0 0 0,0 0 0 0 0,-7 2 0 0 0,4-1 0 0 0,0 0 0 0 0,0 1 0 0 0,1 0 0 0 0,0 0 0 0 0,0 0 0 0 0,-11 8 0 0 0,14-8 0 0 0,0 0 0 0 0,0 0 0 0 0,1 0 0 0 0,-1 0 0 0 0,1 0 0 0 0,-3 6 0 0 0,2-5 0 0 0,0 1 0 0 0,0-1 0 0 0,-7 8 0 0 0,9-11 0 0 0,-8 8 0 0 0,1 0 0 0 0,0 0 0 0 0,0 0 0 0 0,-7 14 0 0 0,2-3 0 0 0,-1 0 0 0 0,-31 33 0 0 0,23-35 0 0 0,3-4 0 0 0,15-11 0 0 0,0 0 0 0 0,0-1 0 0 0,0 1 0 0 0,0-1 0 0 0,0 0 0 0 0,0 0 0 0 0,-1-1 0 0 0,1 1 0 0 0,-1-1 0 0 0,1 0 0 0 0,-1 0 0 0 0,1-1 0 0 0,-1 1 0 0 0,0-1 0 0 0,1 0 0 0 0,-1 0 0 0 0,0 0 0 0 0,1-1 0 0 0,-1 0 0 0 0,1 0 0 0 0,-1 0 0 0 0,1 0 0 0 0,-9-4 0 0 0,-141-65 0 0 0,22 16 3 0 0,107 44 5 0 0,18 8-4 0 0,-1 0-1 0 0,1 0 0 0 0,-1 1 1 0 0,1 0-1 0 0,-1 0 1 0 0,0 0-1 0 0,1 1 1 0 0,-1 0-1 0 0,-11 2 1 0 0,13-1-3 0 0,0 1 1 0 0,-1-1-1 0 0,1 1 1 0 0,0 0 0 0 0,0 0-1 0 0,0 1 1 0 0,0 0-1 0 0,0 0 1 0 0,1 0-1 0 0,-1 0 1 0 0,-8 8-1 0 0,4 0-1 0 0,1-1 0 0 0,0 2 0 0 0,-12 18 0 0 0,6-8 0 0 0,8-12 5 0 0,-1 1 0 0 0,-1-1-1 0 0,1 0 1 0 0,-2-1-1 0 0,1 0 1 0 0,-15 10-1 0 0,21-16-2 0 0,-1-1-1 0 0,1 0 0 0 0,-1 0 1 0 0,1 0-1 0 0,-1-1 0 0 0,0 1 0 0 0,0-1 1 0 0,1 0-1 0 0,-1 0 0 0 0,0 0 0 0 0,0-1 1 0 0,0 1-1 0 0,0-1 0 0 0,0 0 1 0 0,0 0-1 0 0,0 0 0 0 0,0-1 0 0 0,0 1 1 0 0,0-1-1 0 0,0 0 0 0 0,0 0 1 0 0,0-1-1 0 0,1 1 0 0 0,-7-4 0 0 0,-17-12-30 0 0,2-1 0 0 0,0-2-1 0 0,-28-28 1 0 0,18 17 0 0 0,24 22 6 0 0,0 0 0 0 0,-15-7 0 0 0,-6-5-2 0 0,11 7 25 0 0,-34-17 0 0 0,34 21 0 0 0,-34-25 0 0 0,43 27 0 0 0,0 1 0 0 0,0 0 0 0 0,0 1 0 0 0,-24-8 0 0 0,-3-1 0 0 0,27 10 0 0 0,1 1 0 0 0,-1 0-1 0 0,0 1 1 0 0,-1 1 0 0 0,1 0-1 0 0,-16-1 1 0 0,20 3 1 0 0,-1 0 0 0 0,1 0 0 0 0,-1 1 1 0 0,1 0-1 0 0,0 0 0 0 0,-1 1 0 0 0,1 0 0 0 0,0 1 1 0 0,0-1-1 0 0,-9 6 0 0 0,7-3 7 0 0,-1 1 1 0 0,0 1 0 0 0,0-1 0 0 0,1 2 0 0 0,-10 7 0 0 0,-9 8-9 0 0,18-15 0 0 0,1 1 0 0 0,-13 13 0 0 0,18-18 0 0 0,1 1 0 0 0,-1-1 0 0 0,0 0 0 0 0,-7 5 0 0 0,-11 9 0 0 0,16-14 0 0 0,1 1 0 0 0,-1-1 0 0 0,1 0 0 0 0,-1 0 0 0 0,0-1 0 0 0,-1 0 0 0 0,-14 4 0 0 0,4-2 0 0 0,0-2 0 0 0,-22 3 0 0 0,31-6 0 0 0,1 0 0 0 0,0 0 0 0 0,-1-1 0 0 0,1 0 0 0 0,0-1 0 0 0,-9-2 0 0 0,-48-18 0 0 0,38 11 0 0 0,5 2 0 0 0,0-1 0 0 0,-20-14 0 0 0,-12-6 0 0 0,1-1 0 0 0,40 22 0 0 0,0 1 0 0 0,-27-12 0 0 0,0 4 0 0 0,23 9 0 0 0,0 0 0 0 0,-1 1 0 0 0,-19-3 0 0 0,23 6 0 0 0,-5-1 0 0 0,-1 0 0 0 0,-26 0 0 0 0,32 4 0 0 0,-59 2 0 0 0,64-1 0 0 0,1 1 0 0 0,-1 0 0 0 0,0 0 0 0 0,0 0 0 0 0,-14 7 0 0 0,3 2 13 0 0,0 1 0 0 0,0 0 0 0 0,1 1 0 0 0,-25 23-1 0 0,-20 30-12 0 0,30-32 0 0 0,24-22 0 0 0,-24 18 0 0 0,20-19 8 0 0,4-3 32 0 0,0 0-1 0 0,-17 8 0 0 0,22-13-22 0 0,0-1-1 0 0,0 0 0 0 0,0-1 0 0 0,0 1 0 0 0,-1-1 1 0 0,1 0-1 0 0,0 0 0 0 0,-1 0 0 0 0,-5-1 0 0 0,10 0-13 0 0,-3 0 13 0 0,0 0 1 0 0,0 0-1 0 0,0 0 1 0 0,0 0-1 0 0,0-1 1 0 0,0 0 0 0 0,0 0-1 0 0,1 0 1 0 0,-1 0-1 0 0,0-1 1 0 0,0 1-1 0 0,-4-4 1 0 0,-17-8-168 0 0,18 10 99 0 0,0-1 1 0 0,0 1-1 0 0,1-1 1 0 0,-12-9 0 0 0,3-1 42 0 0,-1 0 1 0 0,-18-12-1 0 0,26 20-3 0 0,-1-1 0 0 0,-9-12 0 0 0,-11-8-16 0 0,-36-29 28 0 0,60 52 0 0 0,0 0 0 0 0,0 1 0 0 0,-1-1 0 0 0,0 1 0 0 0,1 0 0 0 0,-10-3 0 0 0,8 3 0 0 0,0 0 0 0 0,-1 0 0 0 0,-6-6 0 0 0,6 4-4 0 0,0 0 0 0 0,0 1-1 0 0,0 0 1 0 0,-1 0-1 0 0,1 1 1 0 0,-1 1-1 0 0,0-1 1 0 0,-16-1-1 0 0,12 2-1 0 0,0 1-1 0 0,0 1 0 0 0,0 0 1 0 0,0 1-1 0 0,-17 2 0 0 0,24-1 7 0 0,-1 0 0 0 0,1 0 0 0 0,0 0 0 0 0,0 1 0 0 0,0-1 0 0 0,0 1 0 0 0,0 1 0 0 0,0-1 0 0 0,1 1 0 0 0,0 0 0 0 0,0 1 0 0 0,0-1 0 0 0,-7 9 0 0 0,6-7 0 0 0,0 0 0 0 0,-12 9 0 0 0,-7 6 0 0 0,-4 6 16 0 0,19-19 3 0 0,-16 18 0 0 0,22-22-18 0 0,0 0 1 0 0,-1 0-1 0 0,1 0 0 0 0,-1-1 1 0 0,0 0-1 0 0,0 0 1 0 0,0 0-1 0 0,-7 2 1 0 0,-18 10-5 0 0,27-14 3 0 0,0 1 0 0 0,0-1 0 0 0,0 0 0 0 0,-1 0 0 0 0,1 0 0 0 0,-1-1 0 0 0,1 1 0 0 0,-1-1 0 0 0,1 0 0 0 0,0 1 0 0 0,-1-2 0 0 0,1 1 0 0 0,-1 0 0 0 0,1-1 0 0 0,-1 0 0 0 0,1 1 0 0 0,-4-3 0 0 0,-9-2 0 0 0,0-2 0 0 0,-18-9 0 0 0,29 14 0 0 0,-25-14 49 0 0,-54-38 0 0 0,10-5 136 0 0,66 53-234 0 0,-1-1-1 0 0,0 1 1 0 0,-17-7-1 0 0,-5-5-43 0 0,17 10 89 0 0,0 0 0 0 0,-1 1 0 0 0,-29-10 0 0 0,9 2 4 0 0,29 12 0 0 0,-1 0 0 0 0,0 0 0 0 0,0 0 0 0 0,-11-2 0 0 0,-72-11 0 0 0,78 15 0 0 0,0 1 0 0 0,1 0 0 0 0,-1 0 0 0 0,0 1 0 0 0,1 1 0 0 0,-23 5 0 0 0,-67 29 0 0 0,10 8 0 0 0,29-12 0 0 0,47-25 0 0 0,0 0 0 0 0,-27 7 0 0 0,36-13 0 0 0,-1 1 0 0 0,0-2 0 0 0,0 1 0 0 0,0-1 0 0 0,1 0 0 0 0,-1 0 0 0 0,0-1 0 0 0,0 0 0 0 0,-7-2 0 0 0,11 2 0 0 0,-8-1 0 0 0,0-1 0 0 0,1 0 0 0 0,-1-1 0 0 0,1 0 0 0 0,-12-6 0 0 0,-11-9-18 0 0,15 10-17 0 0,2-1 0 0 0,-1 0 0 0 0,-21-20 0 0 0,-90-74-241 0 0,117 95 261 0 0,0 1-1 0 0,-1 1 1 0 0,-19-10 0 0 0,-10-7-43 0 0,24 12 15 0 0,10 8 23 0 0,1-1 0 0 0,-1 1 0 0 0,1 0 0 0 0,-10-3 0 0 0,-91-29-108 0 0,90 31 146 0 0,0 1 0 0 0,0 1 0 0 0,0 0 0 0 0,0 1 0 0 0,-1 0-1 0 0,1 2 1 0 0,-1 0 0 0 0,1 1 0 0 0,0 1 0 0 0,-1 0 0 0 0,1 2 0 0 0,-33 10-1 0 0,21-4 4 0 0,15-6 7 0 0,-1 1 0 0 0,1 1 0 0 0,0 1 0 0 0,-22 13-1 0 0,-95 59-27 0 0,111-67 2 0 0,-1-1 0 0 0,-34 12 0 0 0,47-20 3 0 0,2-1-1 0 0,1 0 0 0 0,0-1 0 0 0,0 0 0 0 0,-1 0 0 0 0,1 0 0 0 0,-1-1 0 0 0,1 1 0 0 0,-1-1 0 0 0,1-1 0 0 0,0 1 0 0 0,-1-1 0 0 0,1 0 0 0 0,-7-2 0 0 0,-1-1-22 0 0,-1-1-1 0 0,2-1 0 0 0,-24-13 0 0 0,20 8-24 0 0,1 0 0 0 0,0-1 0 0 0,-18-19 0 0 0,18 17-12 0 0,0 0 0 0 0,-34-23 0 0 0,-29-14-40 0 0,67 45 95 0 0,-1 0 0 0 0,1 1 0 0 0,-25-8 0 0 0,-3-2 0 0 0,32 13 0 0 0,-1 0 0 0 0,0 1 0 0 0,1 0 0 0 0,-1 0 0 0 0,0 1 0 0 0,0 0 0 0 0,0 0 0 0 0,-12 3 0 0 0,15-3 0 0 0,-3 1 17 0 0,0 1 0 0 0,0-1 0 0 0,0 1 0 0 0,0 1 0 0 0,1 0 0 0 0,-1 0 0 0 0,-10 5 0 0 0,-3 6 64 0 0,-22 15 0 0 0,39-26-79 0 0,-49 44-70 0 0,16-17 31 0 0,29-23 30 0 0,-1 1 0 0 0,0-1 0 0 0,0-1 0 0 0,-1 0 0 0 0,-13 6-1 0 0,18-9 8 0 0,-1-1 0 0 0,1 0 0 0 0,-1 0 0 0 0,0 0 0 0 0,0-1 0 0 0,1 0 0 0 0,-1 0 0 0 0,0 0 0 0 0,0-1 0 0 0,0 0 0 0 0,0 0 0 0 0,0-1 0 0 0,0 1 0 0 0,0-1 0 0 0,0 0 0 0 0,1-1 0 0 0,-1 0 0 0 0,0 0 0 0 0,-7-4 0 0 0,-32-19-83 0 0,1-2-1 0 0,-60-49 1 0 0,96 70 34 0 0,-1 0 0 0 0,-13-7-1 0 0,-9-6-42 0 0,24 14 90 0 0,-1 1 1 0 0,0 0-1 0 0,0 0 0 0 0,0 0 1 0 0,0 1-1 0 0,-1 0 0 0 0,1 1 1 0 0,-11-2-1 0 0,5 2 3 0 0,0 0-1 0 0,0 1 0 0 0,0 1 0 0 0,-16 2 0 0 0,20-1 3 0 0,1 0 0 0 0,0 1-1 0 0,0 1 1 0 0,0 0 0 0 0,0 0-1 0 0,0 1 1 0 0,1 0 0 0 0,0 0-1 0 0,-1 1 1 0 0,1 0 0 0 0,-9 8-1 0 0,-5 6 9 0 0,2 0 0 0 0,-26 32-1 0 0,38-43-19 0 0,1-1-1 0 0,-1 0 1 0 0,-8 6-1 0 0,7-7 0 0 0,1 0-1 0 0,0 1 1 0 0,-9 11-1 0 0,13-14 11 0 0,0 0 0 0 0,0 0 0 0 0,0 0 0 0 0,0-1 0 0 0,-9 5 0 0 0,-12 10 0 0 0,19-13 0 0 0,0 0 0 0 0,-1 0 0 0 0,1-1 0 0 0,-1 0 0 0 0,0 0 0 0 0,-1-1 0 0 0,1 0 0 0 0,-13 3 0 0 0,17-5 0 0 0,0-1 0 0 0,0 0 0 0 0,0 0 0 0 0,-1 0 0 0 0,1 0 0 0 0,0 0 0 0 0,0-1 0 0 0,-4 0 0 0 0,-7-2 0 0 0,9 2 0 0 0,0 0 0 0 0,0-1 0 0 0,0 1 0 0 0,0-1 0 0 0,0-1 0 0 0,0 1 0 0 0,-8-6 0 0 0,-8-4 0 0 0,-55-32-360 0 0,43 23 164 0 0,26 16 147 0 0,1 0 1 0 0,-1 1-1 0 0,0 0 0 0 0,-11-5 0 0 0,16 8 39 0 0,-20-7-45 0 0,-24-5-1 0 0,39 11 71 0 0,-1 1 0 0 0,1 0 0 0 0,0 0-1 0 0,-1 1 1 0 0,1-1 0 0 0,0 2 0 0 0,-14 1 0 0 0,12 0 40 0 0,0 0 0 0 0,0 1 0 0 0,0 0 0 0 0,0 1 0 0 0,-15 8 0 0 0,15-8-20 0 0,1 1-1 0 0,0 1 0 0 0,0-1 1 0 0,0 2-1 0 0,1-1 0 0 0,-12 13 0 0 0,-5 12 79 0 0,-24 31-162 0 0,32-42 34 0 0,14-16 15 0 0,0-1 0 0 0,0 0 0 0 0,0 0 0 0 0,-1 0 0 0 0,0 0 0 0 0,1 0 0 0 0,-1 0 0 0 0,0-1 0 0 0,0 1 0 0 0,0-1 0 0 0,0 0 0 0 0,-1 0 0 0 0,1 0 0 0 0,-1-1 0 0 0,1 1-1 0 0,-1-1 1 0 0,-5 2 0 0 0,6-2-3 0 0,1-1-1 0 0,-1 1 1 0 0,0-1 0 0 0,0 0-1 0 0,1 0 1 0 0,-1 0-1 0 0,0 0 1 0 0,0 0-1 0 0,1 0 1 0 0,-1-1-1 0 0,0 1 1 0 0,1-1-1 0 0,-1 0 1 0 0,0 0-1 0 0,1 0 1 0 0,-1 0-1 0 0,1 0 1 0 0,-1-1-1 0 0,1 1 1 0 0,0-1-1 0 0,0 0 1 0 0,-4-3-1 0 0,2 1-17 0 0,0 1-1 0 0,1-1 0 0 0,-1 0 0 0 0,1 0 0 0 0,0-1 0 0 0,1 1 0 0 0,-1-1 1 0 0,1 1-1 0 0,-4-9 0 0 0,3 6-45 0 0,-1 0 0 0 0,0 0 0 0 0,-8-9 0 0 0,-9-14-116 0 0,10 12 128 0 0,-1 1 1 0 0,-22-25-1 0 0,8 10 16 0 0,20 24 32 0 0,-1 1-1 0 0,-1-1 1 0 0,1 1-1 0 0,-1 1 0 0 0,-1-1 1 0 0,1 1-1 0 0,-1 1 0 0 0,0 0 1 0 0,0 0-1 0 0,-11-4 0 0 0,14 7 13 0 0,0 0 0 0 0,0 0-1 0 0,0 0 1 0 0,-1 1 0 0 0,1 0-1 0 0,0 0 1 0 0,-1 1 0 0 0,1 0-1 0 0,0 0 1 0 0,-1 0 0 0 0,1 1-1 0 0,0 0 1 0 0,-1 0 0 0 0,1 1-1 0 0,0-1 1 0 0,0 1 0 0 0,-11 6-1 0 0,5-2 27 0 0,1 1 0 0 0,0 0 0 0 0,0 1 0 0 0,0 0 0 0 0,1 1 0 0 0,-14 15-1 0 0,-6 7-30 0 0,-9 10 0 0 0,37-38 0 0 0,-9 11 0 0 0,0 0 0 0 0,-1-1 0 0 0,-27 23 0 0 0,30-28 0 0 0,7-6 0 0 0,-1 0 0 0 0,1-1 0 0 0,0 1 0 0 0,-1 0 0 0 0,1-1 0 0 0,-1 1 0 0 0,1-1 0 0 0,-5 2 0 0 0,5-3 0 0 0,0 1 0 0 0,1-1 0 0 0,0 1 0 0 0,-1 0 0 0 0,1-1 0 0 0,-1 0 0 0 0,1 1 0 0 0,-1-1 0 0 0,1 0 0 0 0,-1 0 0 0 0,1 0 0 0 0,-1 0 0 0 0,1 0 0 0 0,-1 0 0 0 0,1 0 0 0 0,-1 0 0 0 0,1-1 0 0 0,0 1 0 0 0,-1 0 0 0 0,1-1 0 0 0,-1 1 0 0 0,1-1 0 0 0,0 0 0 0 0,-1 0 0 0 0,1 1 0 0 0,-2-2 0 0 0,2 0 0 0 0,0 1 0 0 0,-1 0 0 0 0,1 0 0 0 0,-1 0 0 0 0,1 0 0 0 0,-1 0 0 0 0,1 0 0 0 0,-1 1 0 0 0,0-1 0 0 0,1 0 0 0 0,-1 1 0 0 0,0 0 0 0 0,-2-1 0 0 0,2 0 0 0 0,0 1 0 0 0,0 0 0 0 0,0-1 0 0 0,0 1 0 0 0,0-1 0 0 0,0 0 0 0 0,0 0 0 0 0,1 0 0 0 0,-1 0 0 0 0,0 0 0 0 0,1 0 0 0 0,-1 0 0 0 0,-1-2 0 0 0,-6-11 0 0 0,7 11 0 0 0,1 1 0 0 0,-1-1 0 0 0,1 1 0 0 0,-1-1 0 0 0,0 1 0 0 0,0 0 0 0 0,-3-3 0 0 0,-4-2 2 0 0,6 6-3 0 0,0-1-1 0 0,1 0 1 0 0,-1 0 0 0 0,1 0 0 0 0,0 0 0 0 0,0 0-1 0 0,0 0 1 0 0,0-1 0 0 0,0 1 0 0 0,0-1-1 0 0,-2-5 1 0 0,-1-5-34 0 0,4 10 22 0 0,0-1-1 0 0,0 1 1 0 0,-1-1 0 0 0,1 1 0 0 0,-1 0-1 0 0,0 0 1 0 0,0 0 0 0 0,-3-5-1 0 0,-11-7-43 0 0,13 12 41 0 0,0 0 0 0 0,-1 0 0 0 0,1 0 0 0 0,1-1 1 0 0,-1 1-1 0 0,0-1 0 0 0,1 1 0 0 0,0-1 0 0 0,0 0 0 0 0,0 0 0 0 0,-1-4 0 0 0,1 5 6 0 0,1 0-1 0 0,-1 0 1 0 0,1 1 0 0 0,-1-1-1 0 0,0 0 1 0 0,0 1-1 0 0,0 0 1 0 0,0-1-1 0 0,0 1 1 0 0,0 0-1 0 0,-5-3 1 0 0,4 3-3 0 0,-1-1 0 0 0,1 0 0 0 0,0 0 0 0 0,0 0-1 0 0,-3-5 1 0 0,4 5 12 0 0,0 1 0 0 0,0-1 0 0 0,-1 0 0 0 0,1 1 0 0 0,-1 0 0 0 0,0-1-1 0 0,0 1 1 0 0,0 0 0 0 0,0 0 0 0 0,0 1 0 0 0,0-1 0 0 0,0 1-1 0 0,0-1 1 0 0,-1 1 0 0 0,-5-1 0 0 0,-12-6-46 0 0,16 6 48 0 0,1 1-1 0 0,-1 0 0 0 0,0 0 1 0 0,0 0-1 0 0,1 0 0 0 0,-1 1 1 0 0,0 0-1 0 0,0 0 0 0 0,0 0 1 0 0,0 0-1 0 0,0 1 1 0 0,1 0-1 0 0,-1 0 0 0 0,-5 2 1 0 0,-1 1 42 0 0,-1 0 0 0 0,1 1 0 0 0,0 1 0 0 0,-13 8 0 0 0,21-12-34 0 0,1 0-1 0 0,-1 0 0 0 0,0 1 0 0 0,1-1 0 0 0,0 1 0 0 0,-1-1 0 0 0,-2 6 0 0 0,-12 12 7 0 0,9-13-15 0 0,1 1 0 0 0,-1 0 0 0 0,1 1 0 0 0,-7 11 0 0 0,10-15 0 0 0,1-1 0 0 0,-1 1 0 0 0,0-1 0 0 0,-9 7 0 0 0,10-8 0 0 0,-1-1 0 0 0,1 2 0 0 0,0-1 0 0 0,-1 0 0 0 0,2 1 0 0 0,-1-1 0 0 0,0 1 0 0 0,-3 7 0 0 0,4-7 0 0 0,-1-1 0 0 0,1 0 0 0 0,-1 1 0 0 0,1-1 0 0 0,-1 0 0 0 0,0 0 0 0 0,0-1 0 0 0,0 1 0 0 0,0 0 0 0 0,-4 1 0 0 0,-14 13 0 0 0,18-15 0 0 0,0 0 0 0 0,0 0 0 0 0,-1 0 0 0 0,1 0 0 0 0,0-1 0 0 0,-1 1 0 0 0,1-1 0 0 0,-1 0 0 0 0,0 0 0 0 0,1 0 0 0 0,-1 0 0 0 0,0-1 0 0 0,1 1 0 0 0,-1-1 0 0 0,0 0 0 0 0,1 0 0 0 0,-1-1 0 0 0,0 1 0 0 0,0-1 0 0 0,1 1 0 0 0,-1-1 0 0 0,0 0 0 0 0,1-1 0 0 0,-1 1 0 0 0,1-1 0 0 0,0 1 0 0 0,-1-1 0 0 0,1 0 0 0 0,0 0 0 0 0,-5-5 0 0 0,-70-70 0 0 0,7 10-156 0 0,56 54 131 0 0,7 6 18 0 0,-1 1-1 0 0,0-1 1 0 0,0 2 0 0 0,0 0-1 0 0,-1 0 1 0 0,1 0 0 0 0,-1 1-1 0 0,0 1 1 0 0,-19-5 0 0 0,21 7 8 0 0,0-1 0 0 0,0 1 0 0 0,-1 1 1 0 0,1-1-1 0 0,0 1 0 0 0,0 1 0 0 0,0 0 1 0 0,0 0-1 0 0,0 0 0 0 0,0 1 0 0 0,0 0 1 0 0,0 1-1 0 0,-11 4 0 0 0,10-1 22 0 0,-6 1 26 0 0,0 1 1 0 0,1 1 0 0 0,-23 18-1 0 0,18-14-29 0 0,13-9-21 0 0,0 0 1 0 0,1 1-1 0 0,-1-1 1 0 0,1 1-1 0 0,-8 9 0 0 0,12-12 1 0 0,0-1 0 0 0,0 1 0 0 0,-1-1 0 0 0,1 1 0 0 0,-1-1 0 0 0,0 0 0 0 0,1 0 0 0 0,-4 2 0 0 0,-25 15 0 0 0,28-17 0 0 0,-1 1 0 0 0,1-1 0 0 0,0 0 0 0 0,0 0 0 0 0,-1 0 0 0 0,1 0 0 0 0,-1 0 0 0 0,1 0 0 0 0,-1-1 0 0 0,1 1 0 0 0,-1-1 0 0 0,1 0 0 0 0,-1 0 0 0 0,1 0 0 0 0,-1 0 0 0 0,1 0 0 0 0,-1 0 0 0 0,1-1 0 0 0,-5 0 0 0 0,-4-1 0 0 0,9 2 0 0 0,-1-1 0 0 0,1 1 0 0 0,-1 0 0 0 0,1-1 0 0 0,-1 0 0 0 0,1 1 0 0 0,-1-1 0 0 0,1 0 0 0 0,-1 0 0 0 0,1-1 0 0 0,0 1 0 0 0,0 0 0 0 0,-1-1 0 0 0,1 1 0 0 0,-3-5 0 0 0,-1-1-15 0 0,0 0-1 0 0,0 0 1 0 0,0 0-1 0 0,-1 1 0 0 0,0 0 1 0 0,0 0-1 0 0,0 0 1 0 0,-1 1-1 0 0,-13-6 0 0 0,6 4-7 0 0,9 4 14 0 0,0 0 0 0 0,0 1 0 0 0,-13-4-1 0 0,5 3 21 0 0,-1 1 0 0 0,-23-1-1 0 0,33 3-7 0 0,0 0 0 0 0,0 1-1 0 0,0-1 1 0 0,0 1 0 0 0,0 0-1 0 0,0 0 1 0 0,0 1 0 0 0,0-1-1 0 0,1 1 1 0 0,-1 0 0 0 0,-6 4-1 0 0,-14 9 13 0 0,17-10-5 0 0,0 0 0 0 0,0 0 0 0 0,0 0 0 0 0,-13 13-1 0 0,4 1 2 0 0,-2-1 0 0 0,0-1-1 0 0,-1-1 1 0 0,0-1 0 0 0,-28 16-1 0 0,19-22-10 0 0,17-6 0 0 0,-1 0 0 0 0,9-4 0 0 0,1-1 0 0 0,-2 1 0 0 0,1 0 0 0 0,0-1 0 0 0,0 0 0 0 0,0 0 0 0 0,0 0 0 0 0,0 0 0 0 0,-7-6 0 0 0,9 7-2 0 0,1 0-1 0 0,0 0 1 0 0,0 1-1 0 0,0-1 0 0 0,-1 0 1 0 0,1 0-1 0 0,-1 1 0 0 0,1-1 1 0 0,0 1-1 0 0,-1-1 0 0 0,1 1 1 0 0,-4-1-1 0 0,4 1 0 0 0,0 0 0 0 0,0 0-1 0 0,0-1 1 0 0,-1 1 0 0 0,1 0 0 0 0,0-1 0 0 0,0 1-1 0 0,0-1 1 0 0,0 1 0 0 0,0-1 0 0 0,0 0 0 0 0,0 1-1 0 0,0-1 1 0 0,0 0 0 0 0,0 0 0 0 0,1 1 0 0 0,-2-3-1 0 0,0 1-3 0 0,-1 0-1 0 0,1 0 0 0 0,0 0 0 0 0,-1 0 0 0 0,1 0 0 0 0,-1 0 1 0 0,1 1-1 0 0,-1-1 0 0 0,0 1 0 0 0,1 0 0 0 0,-1 0 0 0 0,0 0 1 0 0,0 0-1 0 0,-5-1 0 0 0,-10-3-7 0 0,13 4 15 0 0,-1 0 0 0 0,0 0 0 0 0,0 1 0 0 0,0 0 0 0 0,0 0 0 0 0,0 0 0 0 0,0 0 0 0 0,0 1 0 0 0,-8 2 0 0 0,0 1 0 0 0,1 0 0 0 0,-27 11 0 0 0,31-9 7 0 0,-1 0 0 0 0,1 0 0 0 0,0 1-1 0 0,1 0 1 0 0,0 0 0 0 0,-13 16-1 0 0,-10 9 22 0 0,16-19-17 0 0,6-5-4 0 0,1 0 0 0 0,-2 0 0 0 0,1-1 0 0 0,-1 0 0 0 0,-21 10 0 0 0,28-15-7 0 0,1-1 0 0 0,1-1 0 0 0,0 1 0 0 0,0-1 0 0 0,0 1 0 0 0,-1-1 0 0 0,1 0 0 0 0,0 0 0 0 0,0 0 0 0 0,-1 0 0 0 0,1 0 0 0 0,0 0 0 0 0,-1 0 0 0 0,-1 0 0 0 0,3 0 0 0 0,-3 0 0 0 0,1 0 0 0 0,-1 0 0 0 0,1 0 0 0 0,0 0 0 0 0,-1 0 0 0 0,1 0 0 0 0,0-1 0 0 0,-1 1 0 0 0,1-1 0 0 0,0 1 0 0 0,0-1 0 0 0,-1 0 0 0 0,1 0 0 0 0,0 0 0 0 0,0 0 0 0 0,0-1 0 0 0,0 1 0 0 0,0 0 0 0 0,0-1 0 0 0,-3-3 0 0 0,-12-12 0 0 0,11 12 0 0 0,0-1 0 0 0,1 1 0 0 0,-7-10 0 0 0,8 10-6 0 0,0 0 0 0 0,-1 1-1 0 0,1-1 1 0 0,-1 1 0 0 0,-9-6-1 0 0,-13-12-32 0 0,21 16 30 0 0,-1 1-1 0 0,-1-1 1 0 0,1 1-1 0 0,-1 0 1 0 0,0 1-1 0 0,-12-5 0 0 0,15 7 10 0 0,0 1 0 0 0,0 0 0 0 0,1 0 0 0 0,-1 0 0 0 0,0 0 0 0 0,0 1 0 0 0,0 0 0 0 0,0 0 0 0 0,0 0 0 0 0,0 1 0 0 0,0-1 0 0 0,-5 3 0 0 0,4-2 0 0 0,0 1 0 0 0,0 0 0 0 0,0 0 0 0 0,0 1 0 0 0,0 0 0 0 0,1 0 0 0 0,-1 0 0 0 0,1 1 0 0 0,-6 4 0 0 0,-20 18-19 0 0,-14 13-42 0 0,29-23 30 0 0,6-6-4 0 0,0 0 0 0 0,0 1 0 0 0,-9 13-1 0 0,16-20 29 0 0,0 0-1 0 0,0-1 0 0 0,-1 0 0 0 0,1 0 0 0 0,-1 0 0 0 0,0 0 0 0 0,-5 3 0 0 0,-13 10-12 0 0,20-15 20 0 0,1 0 0 0 0,-1 0 0 0 0,0-1 0 0 0,0 1 0 0 0,1 0 0 0 0,-1 0 0 0 0,0-1 0 0 0,0 1 0 0 0,0-1 0 0 0,-2 1-1 0 0,1-1 1 0 0,-8 0 0 0 0,10 0-1 0 0,0-1 0 0 0,-1 1 0 0 0,1 0-1 0 0,0-1 1 0 0,0 1 0 0 0,0-1 0 0 0,0 1-1 0 0,0-1 1 0 0,0 0 0 0 0,0 1-1 0 0,0-1 1 0 0,0 0 0 0 0,1 0 0 0 0,-1 0-1 0 0,0 0 1 0 0,0 1 0 0 0,1-1 0 0 0,-1 0-1 0 0,0 0 1 0 0,1 0 0 0 0,-1-1-1 0 0,1 1 1 0 0,0 0 0 0 0,-1 0 0 0 0,1 0-1 0 0,0 0 1 0 0,-1 0 0 0 0,1-2-1 0 0,-7-16-27 0 0,4 15 28 0 0,1-1-1 0 0,0 1 1 0 0,0 0-1 0 0,0-1 1 0 0,1 1 0 0 0,-1-1-1 0 0,1 0 1 0 0,0 0 0 0 0,-1-6 0 0 0,2 8 1 0 0,-1 0 0 0 0,1 0 0 0 0,-1 1 0 0 0,0-1 0 0 0,0 0 0 0 0,0 0 0 0 0,-1 1 0 0 0,-1-4 0 0 0,1 3 0 0 0,1 1 0 0 0,-1-1 0 0 0,1 1 0 0 0,0-1 0 0 0,0 0 0 0 0,0 1 0 0 0,0-4 0 0 0,0 3-1 0 0,1-1-5 0 0,0-1-1 0 0,-1 1 1 0 0,0 0 0 0 0,0 0-1 0 0,0 0 1 0 0,0 0 0 0 0,-1 0-1 0 0,1 1 1 0 0,-5-7 0 0 0,4 6 6 0 0,0 1 0 0 0,0-1 0 0 0,1 1 0 0 0,-1-1 0 0 0,-1-5 0 0 0,3 6 0 0 0,-1 0 0 0 0,0 0 0 0 0,-1 0 0 0 0,1 1 0 0 0,0-1 0 0 0,-1 0 0 0 0,1 1 0 0 0,-1-1 0 0 0,0 1 0 0 0,0-1 0 0 0,-2-1 0 0 0,2 2 0 0 0,1 1 0 0 0,0 0 0 0 0,0 0 0 0 0,0-1 0 0 0,-1 1 0 0 0,1 0 0 0 0,1-1 0 0 0,-1 1 0 0 0,0-1 0 0 0,0 0 0 0 0,1 1 0 0 0,-1-1 0 0 0,0 1 0 0 0,0-4 0 0 0,1 3 0 0 0,-1 1 0 0 0,1-1 0 0 0,-1 1 0 0 0,0-1 0 0 0,0 1 0 0 0,0 0 0 0 0,0-1 0 0 0,0 1 0 0 0,0 0 0 0 0,0 0 0 0 0,0 0 0 0 0,0 0 0 0 0,0 0 0 0 0,-3-2 0 0 0,-21-11 0 0 0,16 9 0 0 0,6 4-6 0 0,0-1 0 0 0,-1 1 1 0 0,1 0-1 0 0,0 0 0 0 0,-6-1 1 0 0,6 1 0 0 0,-1 1 0 0 0,1-1 0 0 0,0 0 0 0 0,0 0 0 0 0,-5-3 0 0 0,6 3 5 0 0,-1 0 1 0 0,1-1-1 0 0,-1 1 1 0 0,1 0 0 0 0,-1 0-1 0 0,1 0 1 0 0,-1 1 0 0 0,0-1-1 0 0,0 1 1 0 0,1-1-1 0 0,-1 1 1 0 0,0 0 0 0 0,0 0-1 0 0,1 0 1 0 0,-4 1 0 0 0,-29 0 73 0 0,2-1-2 0 0,-58 0 62 0 0,89 0-10 0 0,3-9-59 0 0,0 0-74 0 0,-4 8-13 0 0,3 1 21 0 0,0 0 0 0 0,0 0 1 0 0,0 0-1 0 0,0 0 1 0 0,0 0-1 0 0,-1 0 1 0 0,1 0-1 0 0,0 0 0 0 0,0 0 1 0 0,0 0-1 0 0,0 0 1 0 0,0 0-1 0 0,0 0 0 0 0,0 0 1 0 0,0 0-1 0 0,0 0 1 0 0,0-1-1 0 0,0 1 1 0 0,-1 0-1 0 0,1 0 0 0 0,0 0 1 0 0,0 0-1 0 0,0 0 1 0 0,0 0-1 0 0,0 0 1 0 0,0 0-1 0 0,0 0 0 0 0,0 0 1 0 0,0 0-1 0 0,0 0 1 0 0,0 0-1 0 0,0 0 0 0 0,0 0 1 0 0,0-1-1 0 0,0 1 1 0 0,0 0-1 0 0,0 0 1 0 0,0 0-1 0 0,0 0 0 0 0,0 0 1 0 0,0 0-1 0 0,0 0 1 0 0,0 0-1 0 0,0 0 1 0 0,0 0-1 0 0,0 0 0 0 0,0-1 1 0 0,0 1-1 0 0,0 0 1 0 0,0 0-1 0 0,0 0 0 0 0,0 0 1 0 0,0 0-1 0 0,0 0 1 0 0,0 0-1 0 0,0 0 1 0 0,0 0-1 0 0,0 0 0 0 0,0 0 1 0 0,1-4-7 0 0,0 1 1 0 0,0 0 0 0 0,0 0 0 0 0,0 0 0 0 0,-1 0 0 0 0,1 0 0 0 0,-1-1 0 0 0,0 1 0 0 0,0 0 0 0 0,0 0 0 0 0,0 0 0 0 0,-1 0 0 0 0,0-4-1 0 0,1 3 3 0 0,-1 1 0 0 0,1-1 0 0 0,1 0 0 0 0,-1 0 0 0 0,1 0-1 0 0,-1 1 1 0 0,1-1 0 0 0,0 0 0 0 0,0 1 0 0 0,1-1 0 0 0,-1 1-1 0 0,3-5 1 0 0,3-8-6 0 0,-6 12 10 0 0,1 1 0 0 0,0 0 0 0 0,0-1 0 0 0,0 1 0 0 0,3-4 0 0 0,-4 6 0 0 0,1-1 0 0 0,-1 0 0 0 0,0 0 0 0 0,1 0 0 0 0,-1 0 0 0 0,0 0 0 0 0,0 0 0 0 0,0 0 0 0 0,-1 0 0 0 0,1 0 0 0 0,0-1 0 0 0,-1 1 0 0 0,1 0 0 0 0,-1-3 0 0 0,0 2 0 0 0,0 1 0 0 0,1-1 0 0 0,-1 0 0 0 0,1 1 0 0 0,-1-1 0 0 0,1 1 0 0 0,0-1 0 0 0,0 1 0 0 0,2-4 0 0 0,-2 4 0 0 0,0 0 0 0 0,0 0 0 0 0,0-1 0 0 0,0 1 0 0 0,0-1 0 0 0,-1 1 0 0 0,1 0 0 0 0,-1-1 0 0 0,1-3 0 0 0,-1 5 0 0 0,0-10 0 0 0,0-1 0 0 0,1 0 0 0 0,3-20 0 0 0,-3 28 0 0 0,0 0 0 0 0,-1 0 0 0 0,0-1 0 0 0,0 1 0 0 0,0 0 0 0 0,0 0 0 0 0,-1 0 0 0 0,-1-5 0 0 0,2 5 0 0 0,-1 0 0 0 0,0-1 0 0 0,1 1 0 0 0,0 0 0 0 0,0-1 0 0 0,1-5 0 0 0,3-11 0 0 0,-2 9 0 0 0,0-1 0 0 0,1-22 0 0 0,1 4 0 0 0,-3 27 0 0 0,0 0 0 0 0,-1 0 0 0 0,1-1 0 0 0,-1 1 0 0 0,0 0 0 0 0,0-1 0 0 0,0 1 0 0 0,-2-8 0 0 0,-1 4 0 0 0,2 5 0 0 0,1 1 0 0 0,-1-1 0 0 0,0 1 0 0 0,1-1 0 0 0,-1 0 0 0 0,1 1 0 0 0,0-1 0 0 0,0 1 0 0 0,0-1 0 0 0,0 0 0 0 0,0 1 0 0 0,1-5 0 0 0,4-5 0 0 0,-3 9 0 0 0,-1 0 0 0 0,0 0 0 0 0,0 1 0 0 0,0-1 0 0 0,0 0 0 0 0,0 0 0 0 0,-1 0 0 0 0,1 0 0 0 0,-1 0 0 0 0,0-4 0 0 0,-5-9 0 0 0,4 13 0 0 0,0 1 0 0 0,1-1 0 0 0,-1 1 0 0 0,0-1 0 0 0,1 0 0 0 0,-1 0 0 0 0,1 1 0 0 0,0-5 0 0 0,3-6 0 0 0,-2 11 0 0 0,-1 0 0 0 0,1 1 0 0 0,-1-1 0 0 0,1 0 0 0 0,-1 0 0 0 0,0 1 0 0 0,1-1 0 0 0,-1 0 0 0 0,0 0 0 0 0,0 0 0 0 0,-1 0 0 0 0,1 1 0 0 0,-1-4 0 0 0,-7-12-3 0 0,6 15 6 0 0,0-1-1 0 0,1 1 0 0 0,0-1 1 0 0,0 0-1 0 0,0 1 0 0 0,-2-5 1 0 0,3-7 41 0 0,0 12-41 0 0,0 1 0 0 0,0-1-1 0 0,0 1 1 0 0,0-1 0 0 0,0 1 0 0 0,0-1-1 0 0,0 1 1 0 0,-1-1 0 0 0,1 1 0 0 0,-1 0-1 0 0,1-1 1 0 0,-1 1 0 0 0,0-2-1 0 0,-6-6 32 0 0,6 8-31 0 0,0-1 1 0 0,0 1 0 0 0,0 0 0 0 0,0-1 0 0 0,0 1 0 0 0,0-1-1 0 0,0 1 1 0 0,1-1 0 0 0,-1 0 0 0 0,1 1 0 0 0,-1-1 0 0 0,1 0-1 0 0,-1 1 1 0 0,1-4 0 0 0,1-4 15 0 0,-1 8-17 0 0,0-1 0 0 0,0 1 0 0 0,0-1 0 0 0,0 1 0 0 0,0 0 0 0 0,0-1 0 0 0,0 1 0 0 0,0-1 0 0 0,0 1 0 0 0,-1-1 0 0 0,1 1 0 0 0,0-1 0 0 0,-1 1 0 0 0,0 0 0 0 0,1-1 0 0 0,-2-1 0 0 0,-5-7-2 0 0,5 8 0 0 0,1 0 0 0 0,-1 0 0 0 0,1 0 0 0 0,-1 0 0 0 0,1 0 0 0 0,0 0 0 0 0,0-1 0 0 0,0 1 0 0 0,0 0 0 0 0,1-1 0 0 0,-1 1 0 0 0,0-1 0 0 0,1 1 0 0 0,-1-5 0 0 0,2 6 0 0 0,-1 1 0 0 0,0-1 0 0 0,0 1 0 0 0,0-1 0 0 0,0 1 0 0 0,0-1 0 0 0,0 1 0 0 0,0-1 0 0 0,0 1 0 0 0,0-1 0 0 0,-1 1 0 0 0,1-1 0 0 0,0 1 0 0 0,0-1 0 0 0,0 1 0 0 0,0-1 0 0 0,-1 1 0 0 0,1 0 0 0 0,0-1 0 0 0,-1 1 0 0 0,1-1 0 0 0,0 1 0 0 0,0 0 0 0 0,-1-1 0 0 0,1 1 0 0 0,-1 0 0 0 0,1-1 0 0 0,-1 1 0 0 0,-1-2 0 0 0,0 0 0 0 0,0 0 0 0 0,0 1 0 0 0,0-1 0 0 0,0-1 0 0 0,1 1 0 0 0,-1 0 0 0 0,0 0 0 0 0,-1-4 0 0 0,2 4 0 0 0,0 0 0 0 0,1 1 0 0 0,-1-1 0 0 0,0 0 0 0 0,1 0 0 0 0,-1 0 0 0 0,1 0 0 0 0,0 1 0 0 0,0-1 0 0 0,0-4 0 0 0,0-9 0 0 0,2 13 0 0 0,-1-2 0 0 0,-2-2 0 0 0,1-5 0 0 0,12-8 0 0 0,-9 16 0 0 0,0 1 0 0 0,0 0 0 0 0,0-1 0 0 0,0 1 0 0 0,1 0 0 0 0,-1 1 0 0 0,1-1 0 0 0,-1 0 0 0 0,1 1 0 0 0,6-2 0 0 0,-4 2 0 0 0,-1-1 0 0 0,1-1 0 0 0,11-5 0 0 0,60-47 0 0 0,-67 46 0 0 0,0 0 0 0 0,-1 0 0 0 0,0-1 0 0 0,0 0 0 0 0,7-13 0 0 0,-1 1 0 0 0,-3 4 0 0 0,-1 0 0 0 0,15-33 0 0 0,-16 27 0 0 0,26-73 0 0 0,-27 68 6 0 0,-4 15 6 0 0,-1 0 0 0 0,0 0 0 0 0,2-23 0 0 0,-4 13 22 0 0,0 0-1 0 0,10-35 1 0 0,-10 46-17 0 0,0-1 1 0 0,0 1-1 0 0,-2 0 0 0 0,0-1 0 0 0,-3-23 1 0 0,1 4-5 0 0,1 25-13 0 0,0 1 0 0 0,-1-1 0 0 0,-4-14 0 0 0,3 14 0 0 0,1 0 0 0 0,0-1 0 0 0,-2-11 0 0 0,4 15 0 0 0,0-2 2 0 0,-1 1-1 0 0,0-1 1 0 0,0 1-1 0 0,0-1 1 0 0,-1 1 0 0 0,-3-9-1 0 0,-10-19 48 0 0,8 16 8 0 0,0 1 0 0 0,-2 0 0 0 0,-14-23 0 0 0,9 14-13 0 0,12 22-41 0 0,0 0 0 0 0,0 0 0 0 0,0 1 0 0 0,0-1 0 0 0,0 0 0 0 0,-6-4-1 0 0,-3-4 10 0 0,5 7 1 0 0,0 0 0 0 0,1-1 0 0 0,-7-10 0 0 0,10 14-7 0 0,0 0-1 0 0,0-1 0 0 0,0 1 1 0 0,0 0-1 0 0,0 0 0 0 0,-1 0 1 0 0,1 0-1 0 0,-1 0 0 0 0,1 1 1 0 0,-1-1-1 0 0,-6-3 514 0 0,9 5-484 0 0,0 0 1 0 0,-1 0-1 0 0,1 0 1 0 0,0 0-1 0 0,0-1 1 0 0,-1 1-1 0 0,1 0 1 0 0,0 0-1 0 0,-1 0 1 0 0,1 0-1 0 0,0 0 1 0 0,0 0-1 0 0,-1 0 0 0 0,1 0 1 0 0,0 0-1 0 0,-1 0 1 0 0,1 0-1 0 0,0 0 1 0 0,-1 0-1 0 0,-4 0 279 0 0,8-4-389 0 0,7 5-1419 0 0,-9-1 1493 0 0,0 0 0 0 0,0 0 1 0 0,-1 0-1 0 0,1 1 0 0 0,0-1 1 0 0,0 0-1 0 0,0 0 0 0 0,0 0 1 0 0,-1 0-1 0 0,1 0 0 0 0,0 0 1 0 0,0 0-1 0 0,0-1 0 0 0,-1 1 1 0 0,1 0-1 0 0,0 0 0 0 0,0-1 0 0 0,-1 1 1 0 0,1 0-1 0 0,0-1 0 0 0,0 1 1 0 0,-1-1-1 0 0,2 0 0 0 0,-2 0 1 0 0,1 0 0 0 0,-1 1 0 0 0,0-1 0 0 0,0 0 0 0 0,0 0 0 0 0,0 0 0 0 0,0 0 0 0 0,0 1 0 0 0,0-1 0 0 0,0 0 0 0 0,0 0 0 0 0,0 0 0 0 0,0 1 0 0 0,-1-2 0 0 0,0-3-11 0 0,2 1 6 0 0,-1 1 0 0 0,1-1-1 0 0,0 1 1 0 0,-1-1-1 0 0,2 1 1 0 0,1-5 0 0 0,-2 5 1 0 0,1-1 1 0 0,-1 0 0 0 0,0 1 0 0 0,0-1 0 0 0,-1 0 0 0 0,2-6-1 0 0,-8-55 4 0 0,7 37 0 0 0,-1-20 0 0 0,-3 28 0 0 0,2 10 0 0 0,0 0 0 0 0,0-1 0 0 0,1-16 0 0 0,3 9 0 0 0,-2 0 0 0 0,0-1 0 0 0,-1 1 0 0 0,-1-1 0 0 0,-4-22 0 0 0,2 27 0 0 0,1-2 0 0 0,0-21 0 0 0,2 20 0 0 0,-4-24 0 0 0,-7-50 0 0 0,8 56 0 0 0,1 22 0 0 0,-1 0 0 0 0,0 1 0 0 0,-6-17 0 0 0,4 14 0 0 0,-6-28 0 0 0,8 24 0 0 0,-1-1 0 0 0,-1 1 0 0 0,-1 0 0 0 0,-8-22 0 0 0,-8-10 0 0 0,-20-42 0 0 0,38 82 0 0 0,-1 0 0 0 0,1 0 0 0 0,1 0 0 0 0,-4-21 0 0 0,4 20 0 0 0,0 0 0 0 0,0 1 0 0 0,-7-17 0 0 0,9 27 3 0 0,1 0-1 0 0,-1 0 1 0 0,1 0-1 0 0,-1 0 1 0 0,1-1-1 0 0,0 1 0 0 0,-1 0 1 0 0,1 0-1 0 0,0-1 1 0 0,0 1-1 0 0,0 0 0 0 0,0 0 1 0 0,0-1-1 0 0,0 1 1 0 0,0 0-1 0 0,0 0 1 0 0,0-1-1 0 0,1 1 0 0 0,-1 0 1 0 0,0 0-1 0 0,1-1 1 0 0,-1 1-1 0 0,1 0 0 0 0,0 0 1 0 0,-1 0-1 0 0,1 0 1 0 0,0 0-1 0 0,0 0 1 0 0,-1 0-1 0 0,1 0 0 0 0,0 0 1 0 0,0 0-1 0 0,0 1 1 0 0,0-1-1 0 0,0 0 0 0 0,0 0 1 0 0,1 1-1 0 0,-1-1 1 0 0,0 1-1 0 0,0-1 1 0 0,0 1-1 0 0,0 0 0 0 0,1-1 1 0 0,-1 1-1 0 0,0 0 1 0 0,0 0-1 0 0,3 0 0 0 0,-2 0-138 0 0,1-1-125 0 0,23-2 234 0 0,-13 2 29 0 0,-2-1-1 0 0,17-3 0 0 0,-24 4-5 0 0,0 0 0 0 0,0 0 0 0 0,0-1 0 0 0,0 1 0 0 0,-1-1 0 0 0,1 0 0 0 0,0 0 0 0 0,-1 0 0 0 0,1 0 0 0 0,-1-1 0 0 0,0 0 0 0 0,0 1 0 0 0,0-1 0 0 0,0 0 0 0 0,0 0 0 0 0,0-1 0 0 0,-1 1 0 0 0,0 0 0 0 0,0-1 0 0 0,0 0 0 0 0,0 1 0 0 0,0-1 0 0 0,1-5 0 0 0,6-15-60 0 0,-6 19 64 0 0,-1-1 0 0 0,1 0-1 0 0,-1 0 1 0 0,-1 0 0 0 0,1 0-1 0 0,-1 0 1 0 0,1-8 0 0 0,-4-13 33 0 0,1 18-22 0 0,1 1 0 0 0,1-18 0 0 0,3 0-11 0 0,-1 13 0 0 0,-1-1 0 0 0,0-13 0 0 0,-2-95 0 0 0,-2-6 0 0 0,2 103 0 0 0,-1 1 0 0 0,-8-49 0 0 0,5 14 0 0 0,3 41 0 0 0,-5-31 0 0 0,-2 17 0 0 0,5 21 0 0 0,0-1 0 0 0,-2-22 0 0 0,4 2 0 0 0,2 18 0 0 0,-4-25 0 0 0,-1 18 0 0 0,2 10 0 0 0,0 0 0 0 0,1-1 0 0 0,-1-18 0 0 0,6 3 0 0 0,-3 19 0 0 0,0 0 0 0 0,0 0 0 0 0,-1-13 0 0 0,-1 4 0 0 0,0 1 0 0 0,1 0 0 0 0,3-24 0 0 0,-2 22 0 0 0,-1 15 0 0 0,1 0 0 0 0,-1 0 0 0 0,0 0 0 0 0,1 0 0 0 0,-1 0 0 0 0,1 0 0 0 0,0 0 0 0 0,0 0 0 0 0,0 1 0 0 0,0-1 0 0 0,1 0 0 0 0,-1 0 0 0 0,3-2 0 0 0,8-7 0 0 0,-9 9 0 0 0,0 0 0 0 0,-1 1 0 0 0,1-1 0 0 0,-1 0 0 0 0,1-1 0 0 0,-1 1 0 0 0,3-5 0 0 0,-2 2-8 0 0,1 1 0 0 0,0 0 0 0 0,0 0 0 0 0,0 0-1 0 0,1 0 1 0 0,0 1 0 0 0,-1-1 0 0 0,2 1 0 0 0,-1 1-1 0 0,7-5 1 0 0,-3 2-8 0 0,-1 0 0 0 0,1 0 0 0 0,8-10 0 0 0,-6 5 3 0 0,-7 7 9 0 0,0 0-1 0 0,0-1 1 0 0,0 1-1 0 0,-1-1 1 0 0,0 0-1 0 0,1 0 1 0 0,-2 0-1 0 0,6-11 0 0 0,3-12 5 0 0,3-13 0 0 0,10-60 0 0 0,-22 91 0 0 0,0-1 0 0 0,-1 1 0 0 0,0-19 0 0 0,-1 17 0 0 0,0-1 0 0 0,4-17 0 0 0,-1 15 0 0 0,-1-1 0 0 0,-1 0 0 0 0,0 1 0 0 0,-1-1 0 0 0,-3-26 0 0 0,1-12 0 0 0,2 39 0 0 0,-4-29 0 0 0,-3 7-2 0 0,3 19 9 0 0,-3-37-1 0 0,5 40 7 0 0,0 0 0 0 0,-6-20-1 0 0,-2-16 3 0 0,7 32-4 0 0,-1-1-1 0 0,-1 0 1 0 0,-14-32-1 0 0,-5-20 12 0 0,-12-52-22 0 0,17 71 54 0 0,14 32-44 0 0,5 21-11 0 0,0-1-1 0 0,0 1 1 0 0,0-1-1 0 0,0 0 1 0 0,0 1-1 0 0,0-1 1 0 0,1 0-1 0 0,-1 1 1 0 0,0-1-1 0 0,0 0 1 0 0,0 1-1 0 0,1-1 0 0 0,-1 1 1 0 0,0-1-1 0 0,0 1 1 0 0,1-1-1 0 0,-1 0 1 0 0,1 1-1 0 0,-1-1 1 0 0,0 1-1 0 0,1 0 1 0 0,-1-1-1 0 0,1 1 1 0 0,-1-1-1 0 0,1 1 0 0 0,0 0 1 0 0,-1-1-1 0 0,1 1 1 0 0,-1 0-1 0 0,1 0 1 0 0,0-1-1 0 0,-1 1 1 0 0,1 0-1 0 0,-1 0 1 0 0,1 0-1 0 0,0 0 0 0 0,-1 0 1 0 0,1 0-1 0 0,0 0 1 0 0,0 0-1 0 0,2-1-9 0 0,36-12-123 0 0,-35 11 120 0 0,-1 1 0 0 0,0-1-1 0 0,1 0 1 0 0,-1 0-1 0 0,0-1 1 0 0,0 1-1 0 0,0-1 1 0 0,-1 1-1 0 0,1-1 1 0 0,3-4-1 0 0,3-3 13 0 0,-8 8 12 0 0,0 1-1 0 0,1-1 1 0 0,-1 1-1 0 0,0-1 0 0 0,0 0 1 0 0,-1 0-1 0 0,1 1 1 0 0,0-1-1 0 0,0 0 1 0 0,-1 0-1 0 0,1 0 1 0 0,-1 0-1 0 0,0 0 0 0 0,0-3 1 0 0,4-14 39 0 0,-1 9-40 0 0,-1 6-9 0 0,0-1 0 0 0,-1 0 1 0 0,1 0-1 0 0,-1 1 0 0 0,-1-1 0 0 0,1-6 0 0 0,4-78 0 0 0,-5 73 0 0 0,-3-28 0 0 0,0-6 0 0 0,3 30 0 0 0,1 9 0 0 0,-1-1 0 0 0,-1 0 0 0 0,-2-12 0 0 0,-6-16 0 0 0,-4-26 0 0 0,10 50 0 0 0,-1 0 0 0 0,-10-31 0 0 0,7 27 0 0 0,-6-30 0 0 0,10 38 0 0 0,-1 0 0 0 0,1 1 0 0 0,-8-14 0 0 0,-7-25 0 0 0,13 27 0 0 0,3 13 0 0 0,-1 0 0 0 0,0 0 0 0 0,-5-13 0 0 0,-2 5 5 0 0,5 7 7 0 0,-1 0 0 0 0,1 0 1 0 0,-3-14-1 0 0,0-3-2 0 0,-19-45 0 0 0,26 71-9 0 0,-1-4 6 0 0,-1-1-1 0 0,2 0 1 0 0,-1 1 0 0 0,1-1-1 0 0,0 0 1 0 0,0 0 0 0 0,1-9-1 0 0,0 12-6 0 0,-1 0 0 0 0,1 0 0 0 0,-1 0 0 0 0,1 0 0 0 0,-1 0 0 0 0,-1 0 0 0 0,1 0 0 0 0,0 0 0 0 0,-4-6 0 0 0,5 10 0 0 0,-1-2 2 0 0,0 0 0 0 0,1 1-1 0 0,-1-1 1 0 0,1 0-1 0 0,-1 1 1 0 0,1-1 0 0 0,0 0-1 0 0,0 0 1 0 0,0 1-1 0 0,0-1 1 0 0,0 0 0 0 0,0 0-1 0 0,0 1 1 0 0,1-1-1 0 0,-1 0 1 0 0,1-2-1 0 0,3-16 26 0 0,-5 13-19 0 0,1 6-8 0 0,0-1 1 0 0,0 1-1 0 0,0 0 0 0 0,0-1 1 0 0,0 1-1 0 0,0-1 1 0 0,0 1-1 0 0,1-1 1 0 0,-1 1-1 0 0,1-3 1 0 0,0 2-1 0 0,1 1 0 0 0,-1-1-1 0 0,0 0 1 0 0,1 1 0 0 0,-1-1 0 0 0,1 1 0 0 0,-1-1-1 0 0,1 1 1 0 0,-1 0 0 0 0,1 0 0 0 0,0 0 0 0 0,3-2-1 0 0,-1 0 1 0 0,18-9 0 0 0,-15 9 0 0 0,-1-1 0 0 0,1 0 0 0 0,-1 0 0 0 0,1-1 0 0 0,-1 1 0 0 0,-1-1 0 0 0,8-7 0 0 0,-4 2 0 0 0,-7 8 0 0 0,1 0 0 0 0,-1-1 0 0 0,0 1 0 0 0,0-1 0 0 0,0 0 0 0 0,0 1 0 0 0,0-1 0 0 0,0 0 0 0 0,1-5 0 0 0,2-6 2 0 0,0 2 9 0 0,0-1-1 0 0,-2 1 0 0 0,1-1 1 0 0,1-21-1 0 0,9-107 0 0 0,-8 91-41 0 0,-3 30 7 0 0,0-28-1 0 0,-3-81-47 0 0,0 104 91 0 0,-7-46 0 0 0,0 2 18 0 0,6 56-28 0 0,-1 1 1 0 0,0-1-1 0 0,-5-15 0 0 0,3 13-1 0 0,-5-26 0 0 0,8 12 2 0 0,0 16 5 0 0,0 0-1 0 0,-3-13 1 0 0,-1 5-4 0 0,2 11-11 0 0,0 0 0 0 0,1 0 0 0 0,-1-19-1 0 0,-2-80 1 0 0,4 100 0 0 0,1 0 0 0 0,0-1 0 0 0,1-9 0 0 0,0 10 0 0 0,-1 0 0 0 0,0-16 0 0 0,0 24 2 0 0,-1 0-1 0 0,1 0 0 0 0,0 0 0 0 0,0 0 0 0 0,0 0 0 0 0,0 0 0 0 0,1 1 0 0 0,-1-1 0 0 0,0 0 0 0 0,0 0 0 0 0,1 0 0 0 0,-1 0 0 0 0,0 0 0 0 0,1 0 0 0 0,-1 0 0 0 0,1 0 0 0 0,-1 1 0 0 0,1-1 0 0 0,-1 0 0 0 0,1 0 1 0 0,0 1-1 0 0,0-2 0 0 0,1 1 2 0 0,-1 0-1 0 0,0 0 1 0 0,-1-1 0 0 0,1 1 0 0 0,0 0 0 0 0,0 0 0 0 0,0-1 0 0 0,-1 1 0 0 0,2-3 0 0 0,-2 3-3 0 0,0 0 1 0 0,0 0-1 0 0,1 1 0 0 0,-1-1 1 0 0,0 0-1 0 0,1 0 0 0 0,-1 0 1 0 0,0 0-1 0 0,1 1 0 0 0,-1-1 1 0 0,1 0-1 0 0,-1 0 0 0 0,1 1 1 0 0,0-1-1 0 0,-1 0 0 0 0,1 1 1 0 0,0-1-1 0 0,-1 1 0 0 0,1-1 1 0 0,0 1-1 0 0,0-1 1 0 0,-1 1-1 0 0,1-1 0 0 0,0 1 1 0 0,0 0-1 0 0,0-1 0 0 0,0 1 1 0 0,0 0-1 0 0,16-7 0 0 0,4 2 0 0 0,-18 4 0 0 0,0 1 0 0 0,0-1 0 0 0,0 1 0 0 0,0-1 0 0 0,0 0 0 0 0,-1 0 0 0 0,1 0 0 0 0,0-1 0 0 0,0 1 0 0 0,-1-1 0 0 0,1 1 0 0 0,2-3 0 0 0,-2 0-4 0 0,0 1 0 0 0,0 0 0 0 0,0-1 0 0 0,-1 0 0 0 0,0 1 0 0 0,0-1 0 0 0,0 0 0 0 0,0 0 0 0 0,0 0 0 0 0,-1 0 0 0 0,0-1 0 0 0,0 1 0 0 0,0 0 0 0 0,0 0 0 0 0,-1-6 0 0 0,1-1 4 0 0,0 0 0 0 0,4-17 0 0 0,-3 17 0 0 0,0 0 0 0 0,1-19 0 0 0,1-11-14 0 0,-2 30 4 0 0,-1 0 0 0 0,-1 0 1 0 0,1-11-1 0 0,-3 5 1 0 0,1 7-4 0 0,0-1-1 0 0,1 1 0 0 0,1-15 0 0 0,0 21 11 0 0,0-6 2 0 0,0 1-1 0 0,0 0 1 0 0,0-1 0 0 0,-1 1 0 0 0,-2-15-1 0 0,-2 4 8 0 0,1 7 10 0 0,1 0 0 0 0,0-19 0 0 0,2 7-11 0 0,-1 1 0 0 0,-1-1 1 0 0,-6-30-1 0 0,-29-123 48 0 0,30 124-53 0 0,-4-11 0 0 0,7 47 0 0 0,-1-1 0 0 0,1 0 0 0 0,-2-26 0 0 0,5 36 9 0 0,0-1-1 0 0,-4-12 0 0 0,2 11 0 0 0,1 0 0 0 0,0 0 0 0 0,1 0 0 0 0,0-13-1 0 0,3 17-7 0 0,7 5-14 0 0,3 2-14 0 0,-8 0 15 0 0,-1 0 1 0 0,1 0 0 0 0,-1 0 0 0 0,1 1 0 0 0,-1-1 0 0 0,1 1 0 0 0,-1 0 0 0 0,5 1-1 0 0,5 1 1 0 0,-12-3 9 0 0,-1 0 0 0 0,1 0 0 0 0,0 0 0 0 0,0 0 0 0 0,-1 0-1 0 0,1 0 1 0 0,0 0 0 0 0,0-1 0 0 0,-1 1 0 0 0,1 0 0 0 0,0 0-1 0 0,-1-1 1 0 0,1 1 0 0 0,0 0 0 0 0,-1-1 0 0 0,1 1 0 0 0,0 0-1 0 0,-1-1 1 0 0,1 1 0 0 0,-1-1 0 0 0,1 1 0 0 0,-1-1-1 0 0,1 1 1 0 0,-1-1 0 0 0,1 0 0 0 0,-1 1 0 0 0,0-1 0 0 0,1 0-1 0 0,-1 1 1 0 0,1-2 0 0 0,-1-1-15 0 0,1 0-1 0 0,-1-1 1 0 0,0 1-1 0 0,0 0 1 0 0,0 0 0 0 0,-1-4-1 0 0,0-7-6 0 0,1 8 30 0 0,0 1-1 0 0,-1-1 0 0 0,0 1 0 0 0,-3-9 0 0 0,-2-18 29 0 0,5 6-21 0 0,1 16-13 0 0,0 1 1 0 0,-1-1 0 0 0,0 0 0 0 0,-3-10-1 0 0,-5-29 1 0 0,7 36 0 0 0,-1-1 0 0 0,0 0 0 0 0,-5-14 0 0 0,3 16 0 0 0,-4-26 0 0 0,-2-8 0 0 0,2 19 0 0 0,-9-45 0 0 0,13 54 0 0 0,-8-20 0 0 0,7 21 0 0 0,-6-25 0 0 0,8 17 0 0 0,2 11 0 0 0,-8-25 0 0 0,3 18 0 0 0,3 12 0 0 0,1 0 0 0 0,0 0 0 0 0,0-1 0 0 0,0-10 0 0 0,1 6 0 0 0,2 5 0 0 0,-1-1 0 0 0,-1 1 0 0 0,0 0 0 0 0,-3-11 0 0 0,1 10-9 0 0,1 0 0 0 0,0 0 0 0 0,1 0 0 0 0,0 0 0 0 0,1-1 0 0 0,-1-13-1 0 0,0 2 10 0 0,2 20 0 0 0,-1-1 0 0 0,1 0 0 0 0,0 1 0 0 0,0-1 0 0 0,-1 1 0 0 0,2-1 0 0 0,-1 1 0 0 0,0-1 0 0 0,1 1 0 0 0,-1-1 0 0 0,2-3 0 0 0,1-3 11 0 0,-3 8-10 0 0,0 0 1 0 0,0 1-1 0 0,0-1 0 0 0,0 0 0 0 0,0 1 0 0 0,1-1 1 0 0,-1 1-1 0 0,0-1 0 0 0,0 0 0 0 0,1 1 0 0 0,-1-1 0 0 0,1 1 1 0 0,-1-1-1 0 0,0 0 0 0 0,1 1 0 0 0,-1 0 0 0 0,1-1 1 0 0,-1 1-1 0 0,1-1 0 0 0,-1 1 0 0 0,1-1 0 0 0,0 1 1 0 0,-1 0-1 0 0,1-1 0 0 0,-1 1 0 0 0,1 0 0 0 0,0 0 1 0 0,0-1-1 0 0,16 0 17 0 0,-5 3-74 0 0,0 0 0 0 0,19 1 0 0 0,4 0-32 0 0,-17-2 88 0 0,-4-3 0 0 0,-11-1 0 0 0,-1 1 0 0 0,0-1-4 0 0,0 0 0 0 0,0 0 0 0 0,0 0 0 0 0,0 0 0 0 0,-1 0 0 0 0,1-1 0 0 0,-1 1 0 0 0,0-1 0 0 0,0 1-1 0 0,0-1 1 0 0,0 1 0 0 0,0-6 0 0 0,3-9-6 0 0,-3 13 14 0 0,-1 0 1 0 0,1 0-1 0 0,-1-1 1 0 0,0 1 0 0 0,0 0-1 0 0,-1 0 1 0 0,0 0 0 0 0,0 0-1 0 0,-2-7 1 0 0,-2-19 12 0 0,-2-19-17 0 0,-1-17 0 0 0,6 50 0 0 0,-5-23 0 0 0,-2-12 0 0 0,-23-114 3 0 0,24 129 6 0 0,-8-19 52 0 0,9 33-21 0 0,-7-38-1 0 0,11 43-32 0 0,-9-25 0 0 0,8 31 1 0 0,1 0 0 0 0,0 0 0 0 0,1-1 0 0 0,-2-23 0 0 0,4 17 4 0 0,-1 9-13 0 0,1 0 1 0 0,2-16-1 0 0,2 18 1 0 0,-1 5-15 0 0,0 1 0 0 0,1-1-1 0 0,-1 0 1 0 0,1 1-1 0 0,0 0 1 0 0,6-3-1 0 0,-1 3-11 0 0,-1-1 0 0 0,1 1 0 0 0,16-1 0 0 0,-22 3 27 0 0,0 0-1 0 0,-1-1 0 0 0,1 1 0 0 0,0-1 1 0 0,0 1-1 0 0,-1-1 0 0 0,1 0 0 0 0,0 0 1 0 0,-1-1-1 0 0,1 1 0 0 0,-1 0 0 0 0,1-1 1 0 0,2-1-1 0 0,14-11-22 0 0,-18 13 21 0 0,1 0 0 0 0,0 0 1 0 0,0 0-1 0 0,0 0 1 0 0,-1 0-1 0 0,1-1 0 0 0,-1 1 1 0 0,1-1-1 0 0,-1 1 1 0 0,0-1-1 0 0,1 0 1 0 0,-1 1-1 0 0,0-1 0 0 0,0 0 1 0 0,0 0-1 0 0,0 0 1 0 0,0 0-1 0 0,0-3 0 0 0,0 2 2 0 0,1-1 0 0 0,-1 0 0 0 0,1 1 0 0 0,0-1 0 0 0,3-4 0 0 0,-3 6 0 0 0,-1-1 0 0 0,1 1 0 0 0,-1-1 0 0 0,1 1 0 0 0,-1-1 0 0 0,0 0 0 0 0,0 0 0 0 0,0 1 0 0 0,0-5 0 0 0,0-14 13 0 0,1-12 28 0 0,1 20-33 0 0,-1 6 5 0 0,0 0-1 0 0,-1 0 1 0 0,0 1-1 0 0,0-1 1 0 0,-1-10 0 0 0,-3-5 5 0 0,2 15-3 0 0,0 0 1 0 0,0 0-1 0 0,1 0 0 0 0,0-8 0 0 0,1 1-11 0 0,-1 0-1 0 0,0 0 0 0 0,0 0 0 0 0,-5-23 0 0 0,-2 0 13 0 0,-14-62 80 0 0,11 54-23 0 0,9 36-63 0 0,-1 0 1 0 0,1 1-1 0 0,-2-1 0 0 0,1 0 0 0 0,-5-8 0 0 0,-7-8 4 0 0,8 16 2 0 0,1-1 1 0 0,-8-19 0 0 0,6 6-5 0 0,3 10-13 0 0,-10-24 0 0 0,3 15 1 0 0,5 10 0 0 0,0 1 0 0 0,-7-25 0 0 0,6 9 0 0 0,5 18 0 0 0,0-1 0 0 0,-1 0 0 0 0,-6-14 0 0 0,-7-8 23 0 0,6 13 24 0 0,-13-36 1 0 0,7 16-6 0 0,12 31-26 0 0,0 0 0 0 0,1 0 0 0 0,0-1 0 0 0,0 1 0 0 0,1-1 0 0 0,0 1 0 0 0,-1-16 0 0 0,3 14-9 0 0,-1-1-1 0 0,-4-19 0 0 0,-2-9 53 0 0,7 33-48 0 0,0 1 0 0 0,0-1 0 0 0,0 0 0 0 0,0 1 0 0 0,1-1 0 0 0,0 0 1 0 0,0 1-1 0 0,1-1 0 0 0,-1 1 0 0 0,1 0 0 0 0,3-6 0 0 0,0 1-69 0 0,-4 6 48 0 0,1 1 0 0 0,0 0 0 0 0,0-1 1 0 0,0 1-1 0 0,0 0 0 0 0,4-4 0 0 0,-2 2 1 0 0,-2 3 9 0 0,0-1 0 0 0,1 1-1 0 0,-1 0 1 0 0,0 0 0 0 0,1 0-1 0 0,-1 0 1 0 0,1 1 0 0 0,2-2-1 0 0,0 0 1 0 0,-1 0 0 0 0,0 0 0 0 0,0 0 0 0 0,0-1 0 0 0,0 1 0 0 0,-1-1 0 0 0,0 0 0 0 0,5-6 0 0 0,2-4 0 0 0,9-20 0 0 0,-17 29 0 0 0,0 1 0 0 0,0-1 0 0 0,-1 0 0 0 0,0 0 0 0 0,0 0 0 0 0,1-7 0 0 0,1-8 0 0 0,-1 5 0 0 0,-1-1 0 0 0,0 1 0 0 0,-1-1 0 0 0,-2-19 0 0 0,0-13 0 0 0,-4-78 0 0 0,-10 18 0 0 0,13 74 17 0 0,-10-43-1 0 0,0-2 43 0 0,2 14 59 0 0,6 39-67 0 0,-2-26 0 0 0,6 43-51 0 0,-1 0 0 0 0,0 0 0 0 0,-3-9 0 0 0,2 11 0 0 0,1-1 0 0 0,0 0 0 0 0,1 1 0 0 0,-2-14 0 0 0,4-5 0 0 0,0 16 0 0 0,-1-1 0 0 0,-1 1 0 0 0,-1-14 0 0 0,2 21 0 0 0,-1 1 0 0 0,1-1 0 0 0,0 0 0 0 0,0 1 0 0 0,0-1 0 0 0,1 0 0 0 0,-1 0 0 0 0,1 1 0 0 0,-1-1 0 0 0,2-3 0 0 0,-1 3 0 0 0,0-1 0 0 0,0 1 0 0 0,0-1 0 0 0,-1 1 0 0 0,1-5 0 0 0,-1 0 0 0 0,0 6 0 0 0,-1 0 0 0 0,1 1 0 0 0,0-1 0 0 0,0 0 0 0 0,1 0 0 0 0,-1 0 0 0 0,0 0 0 0 0,1 1 0 0 0,-1-1 0 0 0,1 0 0 0 0,-1 0 0 0 0,1 1 0 0 0,0-1 0 0 0,-1 0 0 0 0,1 1 0 0 0,0-1 0 0 0,0 1 0 0 0,2-3 0 0 0,-1 3 0 0 0,-1 0 0 0 0,0 0 0 0 0,0-1 0 0 0,0 1 0 0 0,-1 0 0 0 0,1 0 0 0 0,0-1 0 0 0,0 1 0 0 0,-1-1 0 0 0,2-2 0 0 0,-2 4-3 0 0,0-1 0 0 0,1 1 0 0 0,-1 0 0 0 0,0-1-1 0 0,1 1 1 0 0,-1-1 0 0 0,0 1 0 0 0,1 0-1 0 0,-1-1 1 0 0,1 1 0 0 0,-1 0 0 0 0,0-1-1 0 0,1 1 1 0 0,-1 0 0 0 0,1-1 0 0 0,-1 1-1 0 0,1 0 1 0 0,-1 0 0 0 0,1 0 0 0 0,-1 0 0 0 0,1 0-1 0 0,0-1 1 0 0,-1 1 0 0 0,1 0 0 0 0,-1 0-1 0 0,2 1 1 0 0,-2-1-2 0 0,1 0-1 0 0,0 0 1 0 0,-1 0-1 0 0,1-1 1 0 0,-1 1 0 0 0,1 0-1 0 0,0 0 1 0 0,-1 0-1 0 0,1 0 1 0 0,0 0 0 0 0,-1-1-1 0 0,1 1 1 0 0,-1 0-1 0 0,1-1 1 0 0,-1 1 0 0 0,1 0-1 0 0,-1-1 1 0 0,1 1-1 0 0,-1-1 1 0 0,1 1-1 0 0,-1-1 1 0 0,1 1 0 0 0,-1-1-1 0 0,1 0 1 0 0,-1-1-18 0 0,4-3-33 0 0,7 2 46 0 0,11-1-4 0 0,-16 1-12 0 0,-1 1 0 0 0,1-1 0 0 0,-1 0-1 0 0,0 0 1 0 0,9-7 0 0 0,-3 1 20 0 0,-10 8 9 0 0,0 1 0 0 0,0-1 0 0 0,1 0 0 0 0,-2 0-1 0 0,1 0 1 0 0,0 0 0 0 0,0 0 0 0 0,0-1 0 0 0,0 1-1 0 0,-1 0 1 0 0,1 0 0 0 0,0 0 0 0 0,-1-1 0 0 0,1 1-1 0 0,0-3 1 0 0,6-12 27 0 0,-3 10-22 0 0,0 0-1 0 0,-1 0 1 0 0,1-1 0 0 0,-1 1-1 0 0,-1-1 1 0 0,3-9-1 0 0,1-6-7 0 0,-2 8 0 0 0,-1 1 0 0 0,-1-1 0 0 0,2-22 0 0 0,-3-2 0 0 0,0 18 0 0 0,-3-36 0 0 0,-3 14 36 0 0,2 13 82 0 0,-8-32 0 0 0,3 16-56 0 0,-2-8-36 0 0,0 17-8 0 0,-31-90 140 0 0,37 112-130 0 0,-6-23-1 0 0,-3-9-2 0 0,-31-104 39 0 0,35 104-19 0 0,6 26 2 0 0,-7-23 0 0 0,7 31-13 0 0,-4-25 0 0 0,1 1-13 0 0,6 31-15 0 0,-1 0 0 0 0,1 0 0 0 0,0 0-1 0 0,0 0 1 0 0,1 0 0 0 0,-1 0-1 0 0,1 0 1 0 0,0 0 0 0 0,1 0-1 0 0,1-6 1 0 0,-1 5-6 0 0,0 0-1 0 0,-1 0 1 0 0,0-1-1 0 0,1-9 0 0 0,-2 15 1 0 0,0-1 0 0 0,1 1 0 0 0,-1-1 1 0 0,0 1-1 0 0,1-1 0 0 0,-1 1 0 0 0,0-1 0 0 0,1 1 0 0 0,0 0 0 0 0,-1-1 0 0 0,1 1 0 0 0,0-1 0 0 0,0 1 0 0 0,2-2 0 0 0,6-11-13 0 0,-5 8-26 0 0,0 0 0 0 0,1 0 0 0 0,8-8 0 0 0,-11 13 43 0 0,-1-1-1 0 0,1 0 0 0 0,-1 0 0 0 0,1 1 1 0 0,-1-1-1 0 0,0 0 0 0 0,0 0 0 0 0,1-3 1 0 0,7-11 38 0 0,-8 14-45 0 0,0 1-1 0 0,-1 0 1 0 0,1 0-1 0 0,0 0 0 0 0,-1-1 1 0 0,1 1-1 0 0,-1 0 1 0 0,1-1-1 0 0,-1 1 1 0 0,0 0-1 0 0,0-1 0 0 0,0 1 1 0 0,1-2-1 0 0,-1 1 1 0 0,0 1 0 0 0,0-1-1 0 0,0 0 1 0 0,1 1 0 0 0,-1-1-1 0 0,1 0 1 0 0,-1 1 0 0 0,2-3-1 0 0,-1 2 8 0 0,0 0 0 0 0,0 1-1 0 0,0-1 1 0 0,0 0 0 0 0,0 1-1 0 0,-1-1 1 0 0,1 0 0 0 0,-1 0-1 0 0,1 1 1 0 0,-1-1 0 0 0,0 0-1 0 0,0 0 1 0 0,1 0 0 0 0,-1 0-1 0 0,-1 0 1 0 0,1 1 0 0 0,0-1-1 0 0,0 0 1 0 0,-1 0-1 0 0,1 0 1 0 0,-1 0 0 0 0,0-2-1 0 0,0 2 2 0 0,1 0 0 0 0,0 0 0 0 0,0 0 0 0 0,0 0 0 0 0,0-1 0 0 0,0 1 0 0 0,0 0 0 0 0,0 0 0 0 0,1 0 0 0 0,-1 0 0 0 0,1 0 0 0 0,0 0 0 0 0,1-4-1 0 0,-1 4-4 0 0,0-1 0 0 0,0 0 0 0 0,0 0 0 0 0,0 0 0 0 0,-1 0 0 0 0,1-5-1 0 0,-3-18 1 0 0,2 18 0 0 0,-1 1 0 0 0,1-1 0 0 0,0-8 0 0 0,0 10 0 0 0,0 1 0 0 0,0 0 0 0 0,0 0 0 0 0,-1-1 0 0 0,0 1 0 0 0,-2-8 0 0 0,1 7 0 0 0,1 0 0 0 0,0 0 0 0 0,-1-11 0 0 0,2 3 0 0 0,0 9 0 0 0,1 1 0 0 0,-1-1 0 0 0,-1 0 0 0 0,1 1 0 0 0,-1-1 0 0 0,-1-6 0 0 0,-5-9 2 0 0,3 10 14 0 0,1 0-1 0 0,0-1 1 0 0,-3-19-1 0 0,5 23-7 0 0,0 0-1 0 0,-1-1 1 0 0,0 1-1 0 0,-5-9 1 0 0,5 8 2 0 0,-1 1 0 0 0,1-1 0 0 0,-2-9 0 0 0,2 6 11 0 0,1 4-1 0 0,0-1-1 0 0,-1 1 1 0 0,1-1 0 0 0,-4-7 0 0 0,-3-7 12 0 0,-5-26-1 0 0,-5-14 12 0 0,16 56-43 0 0,0 1 0 0 0,0-1 0 0 0,-1-10 0 0 0,3 11 0 0 0,-1 0 0 0 0,0 0 0 0 0,-1-1 0 0 0,-1-4 0 0 0,-1 2 0 0 0,2 3 0 0 0,0 1 0 0 0,0-1 0 0 0,0 0 0 0 0,1 0 0 0 0,0 0 0 0 0,0-1 0 0 0,0 1 0 0 0,0-6 0 0 0,1 7 0 0 0,-1 1 0 0 0,1 0-1 0 0,-1 0 1 0 0,0 0 0 0 0,1 0-1 0 0,-3-4 1 0 0,2 5 1 0 0,1 0 0 0 0,-1 0 0 0 0,0 0 0 0 0,1 0 0 0 0,-1-1 0 0 0,1 1 0 0 0,0 0 0 0 0,0 0 0 0 0,-1 0 0 0 0,2-1 0 0 0,-1 1 0 0 0,0-3 0 0 0,1 3 4 0 0,-1 0 0 0 0,0 1 0 0 0,0-1-1 0 0,0 1 1 0 0,0-1 0 0 0,-1 0 0 0 0,1 1 0 0 0,0-1-1 0 0,-1-1 1 0 0,-1-3 0 0 0,3-5-5 0 0,6 6 0 0 0,-6 3 0 0 0,1 1 0 0 0,-1 0 0 0 0,1 0 0 0 0,0 0 0 0 0,-1 0 0 0 0,1 0 0 0 0,0 1 0 0 0,-1-1 0 0 0,1 1 0 0 0,0-1 0 0 0,0 1 0 0 0,2-1 0 0 0,5-1 0 0 0,-7 1 0 0 0,1 1 0 0 0,0-1 0 0 0,0 1 0 0 0,0 0 0 0 0,0-1 0 0 0,0 1 0 0 0,4 1 0 0 0,16-2 0 0 0,11 0-14 0 0,7-1-18 0 0,-38 1 31 0 0,-1 1-1 0 0,1-1 1 0 0,0 1-1 0 0,0-1 1 0 0,-1 0-1 0 0,1 0 1 0 0,-1 0-1 0 0,1-1 1 0 0,-1 1-1 0 0,1 0 1 0 0,2-4-1 0 0,2-1 2 0 0,-3 3 0 0 0,0-1 0 0 0,0 1 0 0 0,-1-1 0 0 0,0 0 0 0 0,1 0 0 0 0,-1 0 0 0 0,-1 0 0 0 0,5-8 0 0 0,5-10 0 0 0,-10 19 0 0 0,0 0 0 0 0,0-1 0 0 0,0 1 0 0 0,0 0 0 0 0,-1-1 0 0 0,0 1 0 0 0,1-1 0 0 0,-1 1 0 0 0,0-5 0 0 0,3-12 0 0 0,-3 17 0 0 0,0 0 0 0 0,-1 0 0 0 0,1-1 0 0 0,-1 1 0 0 0,0 0 0 0 0,0-1 0 0 0,0-3 0 0 0,-2-25 43 0 0,1 20 2 0 0,0 0 1 0 0,0 0-1 0 0,-6-20 0 0 0,-2-5 36 0 0,7 29-68 0 0,1 0 0 0 0,-1 1 0 0 0,-1-1 1 0 0,0 1-1 0 0,-5-11 0 0 0,-12-24 15 0 0,14 27-10 0 0,-13-21 0 0 0,-13-33-18 0 0,26 58 0 0 0,0 0 0 0 0,1-1 0 0 0,0 0 0 0 0,-6-22 0 0 0,-19-52 11 0 0,26 72 0 0 0,0 0-1 0 0,-1 0 1 0 0,0 0 0 0 0,-8-13-1 0 0,11 23-4 0 0,0 0-1 0 0,1-1 1 0 0,-1 1-1 0 0,1 0 0 0 0,0 0 1 0 0,1-1-1 0 0,-1 1 0 0 0,0-5 1 0 0,1 4 5 0 0,0 0 0 0 0,-1 0 0 0 0,0 0 0 0 0,-3-10 0 0 0,-5-5 47 0 0,7 16-55 0 0,0-1 0 0 0,0 1 1 0 0,0-1-1 0 0,0 0 0 0 0,1 0 0 0 0,-2-9 0 0 0,3 11-3 0 0,-1-1 0 0 0,0 1 0 0 0,0 0 0 0 0,0 0 0 0 0,-1-1 0 0 0,-2-3-1 0 0,3 4 3 0 0,-1 0 0 0 0,0-1-1 0 0,1 1 1 0 0,0 0 0 0 0,0-1-1 0 0,-1-5 1 0 0,2 6 6 0 0,-1 0-2 0 0,1 0 1 0 0,0 0-1 0 0,-1 0 1 0 0,0 0-1 0 0,1 0 1 0 0,-3-4-1 0 0,3 7-6 0 0,0-1 0 0 0,-1 1 0 0 0,1-1 0 0 0,0 0 0 0 0,0 0 0 0 0,0 1 0 0 0,-1-1 0 0 0,1 0 0 0 0,0 1 0 0 0,0-1 0 0 0,0 0 0 0 0,0 1 0 0 0,0-1 0 0 0,0 0 0 0 0,1 0 0 0 0,-1 1 0 0 0,0-1 0 0 0,0 0 0 0 0,0 1 0 0 0,1-1 0 0 0,-1 0 0 0 0,0 1 0 0 0,1-1 0 0 0,-1 1 0 0 0,0-1 0 0 0,1 0 0 0 0,0 0 0 0 0,0 0 0 0 0,-1 1 0 0 0,1-1 0 0 0,-1 0 0 0 0,1 0 0 0 0,-1 1 0 0 0,0-1 0 0 0,1 0 0 0 0,-1 0 0 0 0,0 0 0 0 0,1 1 0 0 0,-1-1 0 0 0,0 0 0 0 0,0 0 0 0 0,0 0 0 0 0,0 0 0 0 0,0 0 0 0 0,0 1 0 0 0,0-3 0 0 0,0-6 0 0 0,4 8 0 0 0,-4 1 0 0 0,1 0 0 0 0,-1 0 0 0 0,0 0 0 0 0,1 0 0 0 0,-1 0 0 0 0,1 0 0 0 0,-1 0 0 0 0,0 0 0 0 0,1 0 0 0 0,-1-1 0 0 0,0 1 0 0 0,1 0 0 0 0,-1 0 0 0 0,0 0 0 0 0,1-1 0 0 0,-1 1 0 0 0,0 0 0 0 0,1 0 0 0 0,-1-1 0 0 0,0 1 0 0 0,1 0 0 0 0,-1 0 0 0 0,0-1 0 0 0,0 1 0 0 0,0 0 0 0 0,1-1 0 0 0,-1 1 0 0 0,0-1 0 0 0,0 1 0 0 0,0 0 0 0 0,0-1 0 0 0,0 1 0 0 0,1 0 0 0 0,-1-1 0 0 0,0 1 0 0 0,0-1 0 0 0,0 1 0 0 0,0 0 0 0 0,0-1 0 0 0,2-8 0 0 0,6 2 0 0 0,-5 4 43 0 0,0 1-1 0 0,0-1 1 0 0,0 0-1 0 0,0 1 1 0 0,3-6-1 0 0,-3 5 0 0 0,-1 0 1 0 0,0 0-1 0 0,1 1 0 0 0,0-1 0 0 0,4-3 0 0 0,-5 4-58 0 0,1 0 0 0 0,-1-1 0 0 0,1 1-1 0 0,-1-1 1 0 0,0 0 0 0 0,0 0 0 0 0,-1 0 0 0 0,1 0-1 0 0,0 0 1 0 0,-1 0 0 0 0,0 0 0 0 0,2-5-1 0 0,1-5-95 0 0,3-27-1 0 0,10-77 113 0 0,-16 106 6 0 0,-1 0 0 0 0,-1-1 0 0 0,-3-20 0 0 0,-1-19 24 0 0,4 35-26 0 0,0 1 1 0 0,-6-24-1 0 0,-2-17-7 0 0,-5-66 3 0 0,6 66 0 0 0,5 41 0 0 0,0-1 0 0 0,0-21 0 0 0,3 33 0 0 0,0-1 0 0 0,-1 0 0 0 0,0 0 0 0 0,0 1 0 0 0,0-1 0 0 0,-4-7 0 0 0,4 8 0 0 0,-1 0 0 0 0,1-1 0 0 0,0 1 0 0 0,0-1 0 0 0,0 1 0 0 0,0-7 0 0 0,1-1 13 0 0,-1-1 0 0 0,0 1 0 0 0,0 0 0 0 0,-6-19-1 0 0,6 25-12 0 0,0 0 0 0 0,0 0 0 0 0,0 0 0 0 0,1 0 0 0 0,1-10 0 0 0,-1 10 0 0 0,0 0 0 0 0,0 0 0 0 0,0 0 0 0 0,-2-9 0 0 0,2 14 0 0 0,-1-1 0 0 0,1 1 0 0 0,0-1 0 0 0,0 1 0 0 0,0-1 0 0 0,0 1 0 0 0,0-1 0 0 0,0 1 0 0 0,1 0 0 0 0,-1-1 0 0 0,0 1 0 0 0,1-1 0 0 0,-1 1 0 0 0,1 0 0 0 0,0-1 0 0 0,-1 1 0 0 0,1 0 0 0 0,1-2 0 0 0,-1 1 0 0 0,0 0 0 0 0,0 0 0 0 0,0 0 0 0 0,0-1 0 0 0,0 1 0 0 0,0 0 0 0 0,0-4 0 0 0,0 5 0 0 0,-1 0 0 0 0,0 0 0 0 0,0 1 0 0 0,1-1 0 0 0,-1 0 0 0 0,1 0 0 0 0,-1 1 0 0 0,0-1 0 0 0,1 0 0 0 0,-1 1 0 0 0,1-1 0 0 0,0 1 0 0 0,-1-1 0 0 0,1 1 0 0 0,-1-1 0 0 0,1 1 0 0 0,0-1 0 0 0,0 1 0 0 0,-1-1 0 0 0,1 1 0 0 0,0 0 0 0 0,0-1 0 0 0,-1 1 0 0 0,2 0 0 0 0,0-1 0 0 0,-1 0 0 0 0,1 1 0 0 0,0-1 0 0 0,-1 0 0 0 0,1 0 0 0 0,-1 0 0 0 0,0 0 0 0 0,1 0 0 0 0,1-2 0 0 0,-2 2 0 0 0,-1 0 0 0 0,1 0 0 0 0,0 0 0 0 0,0 0 0 0 0,-1 1 0 0 0,1-1 0 0 0,0 0 0 0 0,0 0 0 0 0,0 1 0 0 0,0-1 0 0 0,-1 1 0 0 0,3-2 0 0 0,17-8 0 0 0,-13 6-19 0 0,1 1-1 0 0,-1 1 0 0 0,0-1 1 0 0,9-1-1 0 0,-6 2-6 0 0,-2 0 0 0 0,14-6 0 0 0,-17 6 26 0 0,0 0 0 0 0,0-1 0 0 0,-1 1 0 0 0,1-1 0 0 0,0 0 0 0 0,-1-1 0 0 0,0 1 0 0 0,0-1 0 0 0,0 0 0 0 0,0 0 0 0 0,0 0 0 0 0,-1 0 0 0 0,6-10 0 0 0,3-6 0 0 0,-8 16 0 0 0,-1-1 0 0 0,0-1 0 0 0,0 1 0 0 0,0 0 0 0 0,-1-1 0 0 0,0 1 0 0 0,2-8 0 0 0,6-20 40 0 0,-7 24-14 0 0,0 0 0 0 0,2-16 0 0 0,-4 19-23 0 0,1-4-2 0 0,-1-1 1 0 0,0 0-1 0 0,-1 0 0 0 0,-1 0 0 0 0,-2-18 0 0 0,-14-61 10 0 0,-6-10 53 0 0,9 54 3 0 0,-4-13 23 0 0,3 15-9 0 0,9 26-55 0 0,-9-22 1 0 0,-3-5-17 0 0,16 43-10 0 0,1-4 0 0 0,1-4 0 0 0,0 4-6 0 0,0 6 3 0 0,0 0 0 0 0,0-1 0 0 0,0 1 0 0 0,0 0 0 0 0,0-1 0 0 0,0 1 0 0 0,0 0 0 0 0,0-1 0 0 0,0 1 0 0 0,0 0 0 0 0,0-1 0 0 0,0 1 0 0 0,0 0 0 0 0,0-1 0 0 0,0 1 0 0 0,0 0 1 0 0,0-1-1 0 0,0 1 0 0 0,1 0 0 0 0,-1-1 0 0 0,0 1 0 0 0,0 0 0 0 0,0 0 0 0 0,1-1 0 0 0,13 5-75 0 0,6 1 57 0 0,-17-6 24 0 0,13 1-3 0 0,-13-2 0 0 0,0 0 0 0 0,1 0 0 0 0,-3 2 0 0 0,0 0 0 0 0,-1 0 0 0 0,1 0 0 0 0,-1 0 0 0 0,1 0 0 0 0,0 0 0 0 0,-1-1 0 0 0,1 1 0 0 0,-1 0 0 0 0,1 0 0 0 0,-1-1 0 0 0,1 1 0 0 0,-1 0 0 0 0,1-1 0 0 0,-1 1 0 0 0,1-1 0 0 0,-1 1 0 0 0,1-1 0 0 0,-1 1 0 0 0,0-1 0 0 0,1 1 0 0 0,-1-1 0 0 0,0 1 0 0 0,1-1 0 0 0,-1 1 0 0 0,0-1 0 0 0,0 1 0 0 0,0-1 0 0 0,1 0 0 0 0,-1 1 0 0 0,0-1 0 0 0,0 1 0 0 0,0-1 0 0 0,0 0 0 0 0,0 0 0 0 0,0-1 0 0 0,0 1 0 0 0,1-1 0 0 0,-1 0-1 0 0,0 0 1 0 0,1 1 0 0 0,0-1-1 0 0,-1 0 1 0 0,3-2 0 0 0,-2 2 1 0 0,0 0 0 0 0,-1 0 1 0 0,1 0-1 0 0,0 1 0 0 0,-1-1 1 0 0,1 0-1 0 0,-1 0 0 0 0,1 0 1 0 0,-1-2-1 0 0,1-41 119 0 0,-1 43-116 0 0,0 0 1 0 0,0 0-1 0 0,0 0 1 0 0,0 0-1 0 0,-1-1 1 0 0,1 1-1 0 0,-1 0 1 0 0,1 0-1 0 0,-1 0 0 0 0,0 0 1 0 0,-1-3-1 0 0,1 3-1 0 0,0 0 0 0 0,0 0-1 0 0,1 0 1 0 0,-1 0 0 0 0,1 0-1 0 0,-1 0 1 0 0,1 0 0 0 0,-1-3-1 0 0,2-2 6 0 0,-2 1 0 0 0,1-1 0 0 0,-1 1 0 0 0,0 0 0 0 0,0-1 0 0 0,-1 1 0 0 0,-3-10 0 0 0,-4-18-8 0 0,7 27 0 0 0,1 0 0 0 0,-1 0 0 0 0,0 0 0 0 0,-1 0 0 0 0,-5-9 0 0 0,4 6 7 0 0,0 0 0 0 0,0 0-1 0 0,1 0 1 0 0,-3-16 0 0 0,0-1 13 0 0,-7-46-10 0 0,-19-48 54 0 0,9 41 0 0 0,21 72-64 0 0,0 0 0 0 0,1 0 0 0 0,-1-11 0 0 0,-1-7 54 0 0,2 13-52 0 0,0-1 1 0 0,0 1 0 0 0,2-20-1 0 0,1-2-2 0 0,-2 30 0 0 0,0 0 0 0 0,0-1 0 0 0,1 1 0 0 0,0 0 0 0 0,0 0 0 0 0,0 0 0 0 0,3-6 0 0 0,-4 9 0 0 0,1 1 0 0 0,-1-1 0 0 0,0 0 0 0 0,0 0 0 0 0,1 1 0 0 0,-1-1 0 0 0,0 0 0 0 0,-1 0 0 0 0,1 1 0 0 0,0-1 0 0 0,-1 0 0 0 0,0-2 0 0 0,-1-14 0 0 0,3 15 4 0 0,-1 1 0 0 0,1-1-1 0 0,-1 0 1 0 0,0 1 0 0 0,0-1 0 0 0,0 0-1 0 0,0 0 1 0 0,-1 1 0 0 0,1-1-1 0 0,-1 0 1 0 0,0 1 0 0 0,0-1-1 0 0,-1-2 1 0 0,2 5-2 0 0,0-2 0 0 0,-1 0 0 0 0,1 1 0 0 0,0-1 0 0 0,0 0 0 0 0,0 0 0 0 0,-1 1 0 0 0,2-1 0 0 0,-1 0 0 0 0,0-1 1 0 0,0-12 53 0 0,0 12-49 0 0,0 1-1 0 0,0-1 1 0 0,0 0 0 0 0,0 1-1 0 0,0-1 1 0 0,0 1 0 0 0,1-1-1 0 0,0 1 1 0 0,-1-1 0 0 0,1 1-1 0 0,0-1 1 0 0,0 1 0 0 0,2-4-1 0 0,-3 5-6 0 0,1-1 0 0 0,-1 1 0 0 0,1 0 0 0 0,-1 0 0 0 0,0-1 0 0 0,1 1 0 0 0,-1 0 0 0 0,0-1 0 0 0,0 1 0 0 0,0-1 0 0 0,0 1 0 0 0,0 0 0 0 0,-1-2 0 0 0,1 1 0 0 0,0 1 0 0 0,0-1 0 0 0,-1 1 0 0 0,1-1 0 0 0,0 1 0 0 0,1-1 0 0 0,-1 1 0 0 0,0-1 0 0 0,1-2 0 0 0,0 1 0 0 0,0-1 0 0 0,0 0 0 0 0,0 0 0 0 0,0 0 0 0 0,-1 0 0 0 0,0 1 0 0 0,0-8 0 0 0,0 0 0 0 0,0 3 7 0 0,2 0-1 0 0,-1 1 0 0 0,1-1 1 0 0,3-10-1 0 0,1-2 16 0 0,-5 16-20 0 0,1 0 0 0 0,-1-1 0 0 0,1 1 0 0 0,0 0 1 0 0,5-8-1 0 0,5-10-5 0 0,-8 13 2 0 0,0 1 0 0 0,0-1 0 0 0,1 1-1 0 0,0 0 1 0 0,1 1 0 0 0,-1-1 0 0 0,1 1 0 0 0,1 0-1 0 0,0 1 1 0 0,0 0 0 0 0,0 0 0 0 0,13-8-1 0 0,4-5-101 0 0,-17 13 66 0 0,1 0 1 0 0,0 0-1 0 0,9-4 1 0 0,3 0-395 0 0,72-36 456 0 0,-30 11-6075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30:38.609"/>
    </inkml:context>
    <inkml:brush xml:id="br0">
      <inkml:brushProperty name="width" value="0.1" units="cm"/>
      <inkml:brushProperty name="height" value="0.6" units="cm"/>
      <inkml:brushProperty name="color" value="#66CC00"/>
      <inkml:brushProperty name="inkEffects" value="pencil"/>
    </inkml:brush>
  </inkml:definitions>
  <inkml:trace contextRef="#ctx0" brushRef="#br0">1 298 888 222936 51628,'0'0'80'0'0,"0"0"-80"0"0,0 0 0 0 0,0 0 96 0 0,0 0 80 0 0,0 0-16 0 0,1 1-80 0 0,2 1-80 0 0,-1 0 0 0 0,-1-1 160 0 0,3 5-96 0 0,0 1-64 0 0,-1-1 72 0 0,2 2 48-4-524,0-1-16 4 524,-1-2 0 0 0,1 3 0-3-533,0 1-16 3 533,0 0-8 0 0,1-1-80 0 0,-1 0 0 0 0,1 1 0 0 0,-1-2 96 0 0,-1-2-32 0 0,0 0 0 0 0,1 0 64 0 0,-1 0 136 0 0,-1-2-128 0 0,1 1-136 0 0,1 2 80 0 0,-1-1-80 0 0,1 1 144 0 0,1 1-64 0 0,-2-1 0 0 0,0-1 0 0 0,0-1-80 0 0,1 0 0 0 0,-2-1 64 0 0,1 1-64 0 0,0-1 80 0 0,0 1 0 0 0,1-1-80 0 0,2-1 136 0 0,1-2 8 0 0,3-1-72 0 0,-1 1 8 0 0,0-1 0 0 0,-1 0-8 0 0,-2-1-72 0 0,-3 0 0 0 0,1 0 88 0 0,1 1-24 0 0,-1-4 0 0 0,1 0 0 0 0,-1 1-64 0 0,-1 1 72 0 0,1 1-72 0 0,1-3 0 0 0,-1 1 0 0 0,2 1 0 0 0,-2 1 160 0 0,0 1-96 0 0,2 1-64 0 0,-2 0 0 0 0,1 1 64 0 0,0 0 24 0 0,0 0-88 0 0,0 1 160 0 0,-1-1-32 0 0,0 2-64 0 0,0 0-64 0 0,0 1 0 0 0,-1 1 64 0 0,-1-1-64 0 0,-1-2 0 0 0,-1 0 0 0 0,0-1 0 0 0,-1 0 0 0 0,1 0 0 0 0,0 1 0 0 0,0 0 0 0 0,1 1 64 0 0,0 0-64 0 0,-1-2 0 0 0,0 1 0 0 0,-1-2 0 0 0,1-1 72 0 0,5-5 0-4 726,3-3 24 12 576,4-3-32-8-1302,0-2-64 0 0,-1 0 0 1 544,0 0 0-1-544,-2-1 0 0 0,-2 1 0 0 0,0 1 64 0 0,2 2-64 0 0,0 2 0 0 0,0 0 0 0 0,-3 2 0 0 0,-1 1 64-3-498,-1 2-64 3 498,-3 0 0 0 0,1 2 0 0 0,-1 1 0 0 0,-1 0 0-2 626,0-1 0 2-626,0-1 0 0 0,0 1 0 0 0,0 0 0 0 0,0 0 0 0 0,0 1 0 1 524,-1 1 0-1-524,1-1 0 0 0,-1 1 0 0 0,2 2 0 0 0,-1 0 0 0 0,1 0 0 0 0,1 0 0 0 0,0 1 0 0 0,-1-2 0 0 0,0 1 0 0 0,-1-2 0 0 0,0 1 0 0 0,-1-1 0 0 0,0 2 0 0 0,-1 2 0 0 0,-2 1 0 0 0,0 2 64 0 0,1 1 32 0 0,-1 3-32 0 0,1 1-64 0 0,0-2 0 0 0,2 0 0 0 0,0 1 0 0 0,1-3 0 0 0,0 1 0 0 0,1 1 0 0 0,1 1 0 0 0,-1-2 0 0 0,0-2 0 0 0,0-1 64 0 0,-1-1-64 0 0,0-2 0 0 0,0-2 0 0 0,-1 2 0 0 0,0 0 0 0 551,0 0 64 0-551,0-2-64 0 0,0 0 0 0 0,2 0 0 0 0,2-1 0 0 0,-1 0 64 0 0,2 0-64 0 0,2-6 0 0 0,3-1 0 0 0,-2 0 0 0 0,0-1 0 0 0,0 0 0 0 0,0-2 0 0 0,0-1 0 0 0,3-3 0 0 0,1 2 0 0 0,-2 0 0 0 0,-2 3 0 0 0,-2 2 64 0 0,-1-1-64 0 0,1-1 0 0 0,-2-2 0 0 0,0-1 0 0 0,-1 2 64 0 0,-2 3-64 0 0,0 2 0 0 0,1 2 64 0 0,1 1 32 0 0,-1 0-32 0 0,-1 1-64 0 0,0 0 0 0 0,0 0 0 0 0,0-1 0 0 0,0 0 0 0 0,-1 1 0 0 0,1 0 0 0 0,-1 0 0 0 0,0 1 0 0 0,0-1 0 0 0,0 1 0 0 0,0 0 0 0 0,0 1 0 0 0,0-1 0 0 0,1 1 0 0 0,2 1 0 0 0,-1 0 0 0 0,-1-1 0 0 0,2 3 0 0 0,-2 2 0 0 0,1 0 0 0 0,0 3 0 0 0,1-2 0 0 0,-1-1 0 0 0,0 0 0 0 0,0 1 0 0 0,0 2 0 0 0,2 4 0 0 0,0 0 0 0 0,-1-3 0-2-504,0-1 0-4-201,-1-2 64 6 705,0-3 8 0 0,-1-1 0 0 0,-1-2-72 0 0,1-1 0 0 0,-1 0 64 0 0,2-1-64 0 0,4-3 72 0 0,4-3-72 0 0,2-3 0 0 0,5-2 64 0 0,1-1-64 0 0,-1 0 0 0 0,0 0 0 0 0,0 1 0 0 0,-3 1 0 0 0,0-1 0 0 0,0 2 0 0 0,-1 1 0 0 0,-1 2 88 0 0,0 1-88 0 0,0 0 168 0 0,0 2-24 0 0,-4 1-72 0 0,0 1-72 11-538,1 0 0-11 538,4 0 0 0 0,-1 1-72 0 0,-2-1 72 0 0,1 2-104 0 0,0 0 104 0 0,-2 1 0 0 0,-2-1 0 0 0,-1 2 0 0 0,-1 0 0 0 0,-1 2 0 0 0,3 1 64 0 0,1 1-64 2 509,3 2 64-2-509,-1 1-64 2 536,-2 1 0-2-536,1 2 64 0 0,-1 0-64 0 0,1 2 0 0 0,0 1 0 0 0,-1-2 0 0 0,2-2 0 0 0,0-2 168 0 0,-1-3-96 0 0,-2-1-72 0 0,2-2 0 0 0,0-3 0 0 0,2-2 0 0 0,1-1 0 0 0,1-1 0 0 0,3-4 80 0 0,0-2 16 0 0,1-3-96 0 0,-2 0 64 0 0,1 0-64 0 0,-1 0 0 0 0,0 2 64 0 0,1 2-64 0 0,-3 1 0 0 0,-1-2 0 0 0,-2 2 0 0 0,-1 1 0 0 0,1-1 0 0 0,1 1 0 0 0,-1-1 0 0 0,-2 1 0 0 0,3 1 0 0 0,2 0 0 0 0,1 3 0 0 0,1 0 0 0 0,0 2 0 0 0,-4 1 0 0 0,-1 0 0 0 0,-1 2 0 0 0,1 2 64 0 0,0 2-64 0 0,-2 0 0 0 0,0 3 0 0 0,0 2 0 0 0,-2-1 64 0 0,0 0-64 0 0,0 2 0 0 0,-1 2 0 0 0,0 1 0 0 0,0 1 64 0 0,1 1-64 0 0,2 1 0 0 0,-1 0 64 0 0,2-4-64 0 0,-2-3 0 0 0,0-2 0-13-837,-1-1 0 13 837,1-2 0 0 0,-1-2 0 10-548,4-3 0-10 548,8-2 64 0 0,3 0 32 0 0,0-2-96 0 0,0-1 80 0 0,-1-2-80 0 0,-2-1 64-13 617,-1-2-64 13-617,1 0 0 0 0,0 0 64 0 0,-2-1-64 0 0,-2 0 0 0 0,1 1 88 0 0,2-1-24 0 0,-3 0-64 0 0,5-2 96 0 0,2 0-96 0 0,6-1 0 0 0,1-1 0 0 0,3 2 72 0 0,-1 2-72 0 0,-5 2 64 0 0,-5 0-64 0 0,-1 2 64 0 0,-1 2-64 0 0,-3 1 0 0 0,-1 1 64 0 0,1 0-64 0 0,-3 1 0 0 0,3 3 0 0 0,0 1 0 0 0,0 4 0 0 0,-1 5 0 0 0,0 1 0 0 0,-1 1 0 0 0,-1 3 64 0 0,1 4 16 0 0,0 1 0 0 0,-2-1 0 0 0,-2-3 0 0 0,-4-1-80 0 0,1 1 0 0 0,1 0 0 0 0,-1-2 0 1-600,-1-2 0-1 600,1-2 0 0 0,1-2 0 10-556,0-2 0-10 556,-1-2 0 0 0,0-1 0 0 0,1-1 0 0 0,2-2 0-2 654,2-2 0 2-654,2-1 0 0 0,1-2 0-3 659,4-2 0 3-659,2-4 144-4 651,1-1-144 4-651,-1 0 104 0 0,1 0 32 7 674,5-2-72-7-674,1 0 16 0 0,-3-1-80 2 495,-5-1 80-2-495,-3 2-80 0 0,-2 2 0 0 0,-1 0 0-1 556,1 0 0 1-556,1 0 0 0 0,-2 1 64 0 0,-1-1-64 0 0,2 2 64 0 0,0 1-64 0 0,-1 0 64 0 0,0 2 0 0 0,0 1 32 0 0,-2 0-32 0 0,1 1-64 0 0,0-1 0 0 0,0 2 0 0 0,-2 0 0 0 0,1 2 0 0 0,-3 0 64 0 0,-1 2-64 0 0,-3-1 0 0 0,1 4 0 0 0,1 3 0 0 0,0 2 0 0 0,0 4 64 0-533,0 4-64 0 533,-2 3 72 0 0,-2-3 8 0 0,-1-1-80 5-647,-1-3 64-5 647,2-2-64 0 0,2-3 0-8-673,-1-1 0 8 673,0-4 0 0 0,1 0 96 0 0,4-3-32 0 0,7-1 128 0 0,6-3-16 0 0,1-2-88 0 0,-2 0-88 0 0,-6 1-96 0 0,-2-1 16 0 0,-3-2 8 0-570,-2 1 72-7-422,-1-1 0 7 992,0-1 0 13 853,6-3 88-12-295,4 0-24-1-558,3 1 0-6 689,2-1 64 8-172,3 0 0-2-517,-3 1-64 0 0,-2 1-64 0 0,-3 0 0 0 0,0 1 0 0 0,0 1 64 0 0,-2 1 0 0 0,-1 2-64 0 0,-3 1 0 0 0,-3 1 64 0 0,0 3-64 0 0,-2 0 0 0 0,2 0 0 0 0,1 2 0 0 0,-1 0 0 0 0,1 0 0 0 0,0 1 64 0 0,0 3-64 0 0,0 6 0 0 0,-3 1 0 0 0,0 3 0 0 0,-2-1 0 0 0,0-2 0 0 0,0 0 0 0 0,2-1 0 0 0,-1-2 0 0 0,0-1 0 0 0,0-1 0 0 0,0-1 0 0 0,0-1 0 0 0,0-2 0 0 0,1-2 0 0 0,3-2 64 0 0,5-4 32 0 0,2-4-32 0 0,3-2-64 0 0,1-1 0 0 0,0-1 72 0 0,0-2-72 0 0,-1 0 0 0 0,3-3 64 0 0,-1-1-64 0 0,0-1 0 0 0,0 1 64 0 0,-2 1-64 0 0,2-1 0 0 0,0 1 0 0 0,0 1 0 0 0,-2 0 0 0 0,0 2 0-5-722,-3 2 0 5 722,-2 2 0 0 0,-2-1-64 0 0,0 2 64 0 0,1 1 88 0 0,-3-1-24-1 574,0 1 0 1-574,2 0-64 0 0,0 0 0 0 0,-1 0 0-2 590,-2 0 0 2-590,2 2 0 0 0,0 0 0 8 624,4 2 0-8-624,0 0 80 0 0,-1 2-80 0 0,-3 1 80 0 0,-2-1-80 0 0,-2 1 0 0 0,-3-1-80 0 0,2 2 80 0 0,-1 0-64 0 0,0 2 64 0 0,0 0 0 0 0,2 1 0 0 0,-1 0 0 0 0,-1-1 0 0 0,-1-1 0 0 0,0 1 0 0 0,1 0 0 0 0,-2-1 0 0 0,2 0 0 0 0,0 0 0 0 0,2-1 0 0 0,2-1 80 0 0,1-2-80 0 0,2-4 96 0 0,3-3-96 0 0,0-2 0 0 0,0-1 64 0 0,0 0-64 0 0,2 0 0 0 0,1-2 0 0 0,1-1 0 0 0,-1 1 0 0 0,-3 3 0 0 0,-1 2 0 0 0,0 2 0 0 0,-3 3 0 0 0,-2 1 0 0 0,-3 2 0 0 0,-3 0 0 0 0,2 2 0 0 0,2 3 0 0 0,2 2 0 0 0,0 0 0 0 0,0 3 0 0 0,-1 3 0 0 0,-1 3 0 0 0,-1 2 0 0 0,-2 2 0 0 0,1 2 0 0 0,-1 1 0 0 0,-1-3 0 0 0,0-2 0 0 0,1-2 0 0 0,0-1 0 0 0,0-4 0 0 0,1-2 0 0 0,-1-1 0 0 0,1-2 0 0 0,-1 0 0 0 0,3-1 0 0 0,1 1 0 0 0,-1-1 0 0 0,1-1 0 0 0,1-1 0 0 0,0 0 0 0 0,1-1 0 0 0,1-2 0 0 0,4 0 0 0 0,3-2 0 0 0,2-1 0 0 0,-3 0 0 0 0,-2-1 0 0 0,2-1 0 0 0,0-3 0 0 0,5-2 80 0 0,1 0 0 0 0,-1-1 0 0 0,-1 2 0 0 0,-2 1-80 0 0,-1 2 0 0 0,-3 1 0 0 0,-1 1 0 0 0,-2 1 0 0 0,2 1 0 0 0,-1 0 0 0 0,0 0 0 0 0,0 0 0 0 0,-2 1 0 0 0,-3 0 64 0 0,-1 1-64 0 0,2 2 0 0 0,-1-1 0 0 0,4 3 0 0 0,-1-1 0 0 0,2 3 0 0 0,0 2 0 0 0,2 4 0 0 0,-3 1 0 0 0,-1 2 0 0 0,0-1 0 0 0,-2 0 0 0 0,0-1 0 0 0,-2-1 0 0 0,-1-1 0 0 0,-2-4 0 0 0,-1 0 0 0 0,1 1 0 0 0,-1-2 64 0 0,2 0-64 0 0,1 0 0 0 0,0-2 0 0 0,2-1 0 0 0,4-2 64 0 0,1-2-64 0 0,2-2 64 0 0,1-2-64 0 0,-1-1 0 0 0,4-4 64 0 0,2-4-64 0 0,1-1 0 0 0,-2 0 0 0 0,-1 2 0 0 0,-3 0 0 0 0,-1 1 0 0 0,-2 1 0 0 0,2-1 0 0 0,1-1 0 0 0,-1 0 0 0 0,0 1 0 0 0,-1 2 0 0 0,-1 2 0 0 0,-1 2 64 0 0,-2 1-64 0 0,-2 2 64 0 0,-2 0-64 0 0,-2 3 0 0 0,-2 0-88 0 0,3 0 88 0 0,1 1 72 0 0,1 1-8-12 519,-2-1-64 12-519,2 2 0 0 0,1 1 0 10 558,1 2 0-10-558,2 3 0 0 0,0 4 0 0 0,-1 2 0 0 0,-2 0 0 0 0,-2 0 0 0 0,-1 0 0 0 0,-1 3 64 0 0,2 4 16 0 0,-2 0-80 0 0,1-2 64 0 0,0-1-64 0 0,0-2 0 0 0,0-4 0 0 0,-2-2 0 0 0,1-2 0 0 0,0-2 0 0 0,0-2 0 0 0,2 0 0 0 0,2 1 0 0 0,-1-1 0 0 0,3-1 0 0 0,1-2 0 0 0,-1 1 0 0 0,0-3 0 0 0,1 0 0 0 0,2-3 0 0 0,-1-1 0 0 0,2-3 0 0 0,-1 1 0 0 0,2-1 0 0 0,-2-2 0 0 0,3-1 0 0 0,2-2 0 0 0,1 0 0 0 0,-1 2 0 0 0,-1 0 0 0 0,-2 2 0 0 0,-1-1 0 0 0,0 1 0 0 0,0 1 0 0 0,0-1 0 0 0,2 1 0 0 0,3-2 0 0 0,2 0 0 0 0,0 1 64 0 0,2 0-64 0 0,0 2 0 0 0,-3 2 0 0 0,-3 2 0 0 0,-3 1 0 0 0,-1 1 0 0 0,-1 2 0 0-516,-1 2 0 0 516,1-1 0 0 0,-1 2 0 0 0,-2-2 0 0 0,2 3 0 0 0,-2 2 0 0 0,0 3 0 0 0,-1 2 0 0 0,0 0 0 3 714,-2-1 0-3-714,0 0 0 0 0,2 1 0 0 0,-2-3 0-7 653,0 0 0 7-653,0 0 0 0 0,1 0 0 0 0,-2-1 0 0 0,2 0 0 0 0,1 1 0 0 0,0-2 0-1 523,0-1 64 1-523,2-3-64 0 0,1 0 0 0 0,1-3 0 0 0,0-2 0 0 0,1 0 0 0 0,3 0 64 0 0,0-2 32 0 0,2-1-96 0 0,0 0 0 0 0,0-2 0 0 0,-1-2 64 0 0,1-1-64 0 0,1-4 72 0 0,4-2-72 0 0,2 0 0 0 0,-2 0 0 0 0,1-1 64 0 0,2 0-64 0 0,1 0 0 0 0,-2 3 0 0 0,-3 3 0 0 0,-2 2 0 0 0,-2 2 0 0 0,-4 2 0 0 0,-3 1 0 0 0,-2 3 0 0 0,-1 0 64 0 0,-1 2-64 0 0,1 2 0 0 0,1 2 0 0 0,-1-1 0 0 0,0 2 0 0 0,-1 2 0 0 0,-1 0 0 0 0,-1 0 0 0 0,-1 2 0 0-511,-1 3 0 0 511,-1 0-72 0 0,0 2 72 0 0,0 0 0 0 0,1 1 0 0 0,-1-1 64 0 0,0 0-64 0 0,1-1 0 12-983,0-1 64-12 983,0 0-64 0 0,0-2 0 0 0,0-2 0 0 0,-1-3 0 0 0,2 0 0 0 0,0-3 0 0 0,-1 0 0 0 0,-1-2 0 0 0,3 1 0 0 0,2-1 0 0 0,2 0 0 0 0,2-2 64 0 0,2 1-64 0 0,2-2 0 0 0,0-1 0 0 0,-1-3 64 0 0,2 0-64 0 0,4-3 0-14 1281,1 0 0 14-1281,2-1 0 0 0,0 0 0 0 0,-2-1 0 0 0,-1 1 0 0 0,0 0 0 0 0,1-1 0 0 0,1 0 0 0 0,-2 1 0 0 0,-2 2 0 0 0,-2 1 0 0 0,-3 0 0 0 0,-1 3 0 0 0,0 1 0 0 0,0 0 0 0 0,-2 1 0 0 0,-1 1 72 0 0,-2 1 8 0 0,2-1-80 0 0,2 3 64 0 0,2 2-64 0 0,1 3 0 0 0,-2 0 0 0 0,-1 2 0 3-558,0 1-96-3 558,-3-1 24 0 0,-3-1 0 0 0,0 3 72 0 0,-1 0 0 0 0,-1 0 0 0 0,-1 2 0 0 0,1-1 96 0 0,0-1-32 0 0,-1-4 0 0 0,1 0-64 0 0,-1-1 0 0 0,0-3 64 0 0,0-1-64 0 0,2 2 0 0 0,1-1 0 0 0,2 0 0 0 0,4 0 0 0 0,5 0 0 0 0,2-1 0 0 0,1-2 0 0 0,4-3 0 0 0,1-2 0 0 0,-1-1 0 0 0,0-1 0 0 0,-2-1 0 0 0,-2 0 88 0 0,2-2-88 0 0,1-1-224 0 0,5-2 136 0 0,1 0 184 0 0,0 0-16 5 661,-2 3-8-5-661,-1 1-72 0 0,-2 0 96 0 0,-2 2-96 0 0,3 0 96 0 0,0 1-96 0 0,-1 0 0 0 0,-2 0 0 0 0,-2 1 152-1-498,-3 1-16 1 498,-1 1 0 0 0,-1 1 0 0 0,0 2-208-3-694,0-1-48 3 694,0 1-8 0 0,-1 1 0 0 0,-1 1 128 12-498,-1 0 0-12 498,-1 1 0 0 0,1 1 0 0 0,0 2 0 0 0,2 3 0 0 0,2 3-72 0 0,-1 2 72 0 0,-1 0 0 0 0,-4-3 0 0 0,-2-2 0 0 0,-1-2 0 0 0,-1 1 0 0 0,1 1 0 0 0,0-1 0 0 0,0-1 0 0 0,1 1 88 0 0,1 0 32 0 0,1 0 8 0 0,3 0 0 0 0,6-2-344 0 0,2-2 128 0 0,1-1 88 0 0,3-4-72 0 0,1-2 72 0 0,0-3 0 0 0,2-4 240 0 0,6-3-136 0 0,6-5-320-13 510,1-2 128 13-510,-2 2 88 0 0,1-2 0-1 531,-3 2 0 1-531,-1 1 0 0 0,0 0 0 0 0,2 1 0 0 0,0 1 0 0 0,2 1 64 0 0,-3 3-64 0 0,-6 4 0 0 0,-1 2 64 0 0,-4 2-64 0 0,-4 2 0 0 0,-3 3 0 0 0,-3 0 0 0 0,-4 2 0 0 0,-1 0 0 0 0,-1 1 0 0 0,1 2 0 0 0,-1-2 0 0 0,-1 2 0 0 0,1 1 0 0 0,-1 2 0 0 0,0 2 0 0 0,-2 0 0 0 0,0 1 0 0 0,0 1 0 0 0,-1-1 0 0 0,0 0 0 0 0,0 1 0 0 0,1 1 0 0 0,1 1 88 0 0,2 0-24 0 0,-1-3 0 0 0,-1-2 0 0 0,1-3-64 1-531,0 0 0-1 531,-2-3 0 0 0,1 0 0 0 0,0-1 0 0 0,2 0 0 0 0,1-1 0 0 0,1-2-88 0 0,2 0 88 0 0,2-2 0 0 0,-1-1 0 0 0,1-3 64 0 0,2 0-64 0 0,4-4-64 9 585,1 0-32-9-585,1-1 96 0 0,1 0 0 0 0,-3-1 0 0 0,4 1 0 0 0,-1-1 0 0 0,-1 0 0 0 0,0 0 64 0 0,1-2-64 0 0,-1 0 0 0 0,-2 2 0 0 0,0 2 88 0 0,1 2 8 0 0,-4 1-96 0 0,-3 3 0 0 0,-3 0 0 0 0,-1 3 0 0 0,-1-1 64 0 0,-1 3-64 0 0,1 0 0 0 0,-1 0 0 0 0,1 2 0 0 0,-1 1 0 0 0,3 5 0 0 0,0 2 0 0 0,-1 3 0 0 0,-1 1 0 0 0,-2-3 0 0 0,-3-1 0 0 0,0 0 0 0 0,-1-2 0 0 0,0-2 72 0 0,-1-2-72 0 0,1 0 0 0 0,0-2 0 0 0,0-1 0 0 0,0 1 64 0 0,2 0-64 0 0,4 1 0 0 0,2 1 0 0 0,1-2 0 0 0,3-3 0 0 0,3-3 0 0 0,0-1 0 0 0,1-2 64 0 0,3-2-64 0 0,0-2 0 0 0,-1 0 0 8 614,3-3 64-8-614,2-1-64 0 0,-2 0 0-15 518,2-1-64 15-518,3-2 64-4 564,-2-1 0 4-564,0 3 0 0 0,-4 1 0 0 0,-2 2 0 0 0,0 2 0 0 0,-1-1 0 0 0,2 2 64 0 0,-2 1-64 0 0,-3 2 0 0 0,0 2 64 0 0,-1 3-64 0 0,-3 0 0 0 0,-4 1 0 0 0,-1 2 0 0 0,0 0 0 0 0,-2 1 0 0 0,-2-2 0 0 0,2 2 0 0 0,2 4 0 0 0,4 3 0 0 0,0 2 0 0 0,-2 0 0 0 0,-1-2 63 0 0,-2 0-63 11-686,0-1 0-11 686,-2-2 0 0 0,0-1 0 0 0,1-2 0 0 0,-1 0 0 0 0,1-1-63 0 0,2 0 63-10-555,2-1 0 10 555,-1 0 0 0 0,0-2 0 0 0,3-1 0 0 0,3-2 0 0 0,0-1 0 0 0,3-1 0 0 0,0-2 0 0 0,4-2 0 0 0,0-1 63 0 0,2-2-63 0 0,-1 1 0 0 0,0-1 0 0 0,3-2 0 0 0,5-3 0 0 0,-1 0 64 0 0,0 1-64 0 0,-4 2 0 0 0,-2 1 0 0 0,-1 0 0 0 0,1 2 0 0 0,-3 2 0 0 0,-2 1 0 0 0,0 2 0 0 0,-2 2 0 0 0,-2 1 0 0 0,-1 1 0 0 0,-1 2 0 0 0,0 0 0 0 0,0 2 0 0 0,0 1 0 0 0,2 4 0 0 0,-1 2 0 0 0,-2-1 0 0 0,-2 0 0 0 0,-1 1 0 0 0,0 3 0 0 0,0 3-64 0 0,0 4 64 0 0,2 2 0 0 0,0-1 0 0 0,1 0 0 0 0,0-4 0 0 0,3-2 0 0 0,-1-4 0 0 0,-1-4 0 0 0,3-3 0 0 0,-1-3 0 0 0,0-2 0 0 0,-1-2 0 0 0,1 0 0 0 0,-1-4 0 0 0,2-2 0 0 0,5-3 0 15 708,3-2 0-15-708,2 1 0 0 0,-3 0 0 0 0,-3 2 64 0 0,-2 0-64 0 0,2 2 0 0 0,3 0 0 0 0,0 0 0 0 0,0 0 0 0 0,-1 2 0 0 0,-4 0 0 0 0,-1 2 0 0 0,-3 1 0 0 0,-2 2 64 0 0,-3 1-64 0 0,-3 2 0 0 0,-2-1 0 0 0,0 2 0 0 0,0 0 0 0 0,1 1 0 0 0,0 2 0 0 0,2 3 0 0 0,-1-1 0 0 0,1 3 0 0 0,0 1 0 0 0,-1 0 0 0 0,-1 1-64 0 0,1 1 64 0 0,0-1 0 0 0,-1 0 0 0 0,0-2 0 0 0,-2-4 0 0 0,3 1 64 0 0,1 0-64 0 0,1-2 0 0 0,3 0-64 0 0,1-1 64 0 0,5-3 0 0 0,5-4 0 0 0,1-4 0 0 0,1-1 0 0 0,-2-2 0 0 0,0-2 0 0 0,2-3 64 0 0,0 0 8 0 0,-2-1-72 0 0,2-2 80 0 0,3-2-80-5 588,2 0 0 5-588,0 2 0 0 0,0 3 0 0 0,-3 0 0 0 0,2 1 0 0 0,-1 1 0 0 0,-2 1 0 0 0,1 1 0 0 0,1 0 0 0 0,-4 1 0 0 0,1 2 0 0 0,1 0 0 0 0,1 3 0 0 0,-2 2-80 0 0,-1 3 80 0 0,-1 2 0 0 0,-3 1-64 0 0,-2 2 64 0 0,-1 2 0 0 0,0 3 0 0 0,-1 2 0 0 0,-1 0 0 0 0,0 1 0 0 0,-2-1 0 0 0,-3-1 0 0 0,0 1 0 0 0,0 0-64 0 0,2 4 64 0 0,-1 0 0 0 0,-1-3 0 0 0,-1-1 0 0 0,2-2 0 0 0,0 0 0 0 0,2-1 0 0 0,-1-2 0 0 0,1-1 0 0 0,1-1 0 0 0,2-2 0 0 0,2-2 0 0 0,5-2 0-5 567,7-3 0 5-567,6-5 0 0 0,3-1 0 0 0,-1-2 0 0 0,2-2 0 0 0,3-3 0 0 0,3-4 0 0 0,2-2 0 0 0,-3 1 0 0 0,-6 2 0 0 0,-1 0 0 0 0,0 0 0 0 0,-2 1 0 0 0,-4 4 0 511-3,-2 3 0-511 3,-4 3 0 0 0,-5 3 0 0 0,-2 1 0 0 0,-3 3 0 0 0,2 2 0 0 0,2 1 0-6 1086,2 3 0 6-1086,-1 2 0 0 0,-1 5 0 0 0,-2 3 0 0 0,-5 0 0 0 0,-3-1 0 0 0,-2 1 0 0 0,-1 0 0 0 0,-2-1 0 0 0,-2-1 0 0 0,1 2 0 0 0,1 0 0 0 0,-1-3 0 0 0,0-1 0 0 0,0 0 0 0 0,2 0-64 16 581,1 0 64-16-581,2 1 0 0 0,1-2 0 0 0,0-1 0 0 0,-1-2 0 0 0,0-1 0 0 0,2 0 0 0 0,-1-1 0 0 0,3 0 0 0 0,3-2 0 0 0,1-2 0 0 0,1-3 0 0 0,1 1 0 0 0,0-2 0 0 0,-1-1 0 0 0,2-2 0 0 0,3-1 0 0 0,-2-1 0 0 0,3-2 64 0 0,2 0-64 0 0,-2 0 0 0 0,0-1 0 0 0,-2 2 0 0 0,3 0 0 0 0,0 0 0 0 0,1 2 0 0 0,-1 2 0 0 0,-3 0 0 0 0,-2 1 0 0 0,-3 0 88 0 0,-1 0-8 0 0,2 3-80 0 0,3 0 0 0 0,0 2 0 0 0,-2 2 0 0 0,-1 1 0 0 0,-1 4-80 0 0,-1 3 80 0 0,-3 2 0 0 0,-4 0 0 0 0,0 1 0 0 0,-2 1 0 0 0,-2-1 0-13 584,1 4 0 13-584,-1 3 0 0 0,0 3 0 0 0,2 0 0 0 0,-1-2 0 0 0,0-2 0 0 0,1-2 0 0 0,-1-3 0 0 0,0-3 0 0 0,3-2 0 10-521,3-1 0-10 521,1-2 0 0 0,0-2 0 0 0,2-1 0 2-663,2-4 0-2 663,3-2 0 0 0,0-2 0-6-497,0 0 64 6 497,1 0-64 0 0,-1-1 88 0 0,2-1-88-4-558,2-1 0 4 558,0-1 0 0 0,1-1 0 0 0,3-1 0 0 0,0-1 0 0 0,-1-1 0 9-523,-1 2 0-9 523,-3 0 0 0 0,-1 1 64 0 0,-1 3-64 0 0,-2 1 0 0 0,-3 0 0 0 0,-1 1 0 0 0,0 1 0 0 0,1-1 0 0 0,0 1 0-9 523,3-1 0 9-523,1 1 0 0 0,1 0 0 0 0,1 2 0 0 0,0 2 0 0 0,-3 0 0 0 0,-3 2 0 0 0,-2 0 0 0 0,0 2 0 0 0,-3 0 0 0 0,-1 2 0 0 0,-1 0 0 0 0,-2-1 0 0 0,0 1 0 0 0,0 2 0 0 0,1 4 0 0 0,0 5 0 0 0,2 2 0 0 0,-2 3 0 0 0,1-1 0 0 0,-3-5 64 0 0,1 0-64 0 0,-1-2 0 0 0,-1-3 0 0 0,2-1 0 0 0,2 1 0 0 0,0-3 0 0 0,2 0 0 0 0,1-3 0 0 0,1-2 64 0 0,1-4-64 0 0,1 0 0 0 0,1-2 0 0 0,1-2 0 0 0,1-3 0 0 0,1 1 0 0 0,1-2 0 0 0,0-1 64 0 0,5-3-64 0 0,5-3 0 0 0,4-2 0 0 0,1-1 0 0 0,-2 0 64 0 0,-3 1-64 0 0,-4 2 0 0 0,-2 2 0 0 0,-4 1 0 0 0,-3 2 0 0 0,1 1 0 582 1,1 3 0-582-1,-1-1 0 0 0,0 1 0 0 0,0 2 0 0 0,3 1 0 0 0,2 2 0 0 0,-2 1 0 0 0,-4 0 0 0 0,-1 2 0 0 0,-1 1 0 0 0,-3 0 0 0 0,-4 0 0 0 0,-1 3 0 0 0,-1 1 0 0 0,-2-1 0 0 0,1 2 0 0 0,-1 3 0 0 0,0 3 0 0 0,0 4 0 0 0,1 4 0 0 0,0-1 0 0 0,0 0 0 0 0,1-1 0 0 0,-1-5 0-1 551,0-3 0 1-551,1-1 0 0 0,0-1 0 0 0,-1-2 0 0 0,1-2 0 0 0,2 1 0 0 0,3-2 0 0 0,2-2 0 0 0,3 0 0 0 0,2-1 0 0 0,-1-3 0 0 0,4-4 0 0 0,1-2 0 0 0,1-2 0 0 0,0-1 0 0 0,0-1 0 0 0,1 0 0 0 0,0 1 0 0 0,4-1 0 0 0,2 0 0 0 0,-1 0 0 0 0,4-1 0 0 0,-1-1 0 0 0,-2 1 0-3 604,1 0 0 3-604,0 1 0 0 0,-4 3 0 0 0,-3 1 0 0 0,-1 2 0 0 0,-1 2 0 0 0,-2 0 64 0 0,1 1-64 0 0,-1 0 0 0 0,0 0 0 0 0,-2 2 0 0 0,-2 0 0 0 0,0 2 0 0 0,-2 1 0 0 0,0 2 0 0 0,1 3 0 0 0,-2 2 0 0 0,0 0 0-7-771,-2 2 0 7 771,-2-1 0 0 0,1 3 0 15-519,-1 0 0-15 519,-2 0 0 0 0,-2-2 0 0 0,0 0 0 0 0,-1 0 0 0 0,0-1 0 0 0,2 0 0 1-573,-1-1 0-1 573,1-2 0 0 0,4 1 0-12-587,6 0 0 546 585,4-2 0-534 2,1-2 0 0 0,0-1 0 0 0,0-3 0 8 520,5-3 0 700-514,6-6 0-708-6,7-4-80 0 0,5-5-24 0 0,-1-3 40 0 0,-2 1 64 0 0,1-2 152 4 517,-1 1-88-4-517,-2 1-64 0 0,-2 4 0 0 0,-5 0 0 0 0,-4 2 0 0 0,-1 1 0 0 0,1 0 64 0 0,6-2-64 0 0,-1 1 0 0 0,-3 2 0 0 0,1 2 0 0 0,-2 2 0 0 0,-4 1 0 0 0,-1 2 0 563-3,-3 2 0-563 3,-4 1 0 0 0,0 2 0 0 0,0 3 0 0 0,-3 1 0 0 0,-4 0 0 0 0,-3 0 0 0 0,-1 2 0 0 0,1 2 0 0 0,-2 3 0 0 0,0 2 0 0 0,-1 0 0 0 0,0 2-64 0 0,0 5 64 0 0,1 1 0 0 0,-1-1 0 0 0,1 0 0 620 5,0-2 0-620-5,-2-1 0 0 0,2-2 0 0 0,1-1 0 0 0,0-2 0 0 0,1-2 0 0 0,0-2 0 0 0,3 0-88 0 0,1-2 88 0 0,3-2-64-2 643,1-2 64 2-643,0-3 0 0 0,2-2 0 0 0,1-1 0-1 646,2-1 88 1-646,4-2-88 0 0,0-1 0 0 0,1-1 0 7 506,2-4 0-7-506,1 0 0 0 0,0-2 64 0 0,2-1-64 0 0,1 0 0 0 0,-2 2 0 0 0,-1 0 0 0 0,-3 1 0 0 0,-2 2 0 0 0,-2 2 0 0 0,0 0 0 0 0,-1 1 0 0 0,2 0 64 0 0,2 1-64 0 0,3-1 0 0 0,0 0 0 0 0,-2 3 0 0 0,-2 3 0 0 0,-5 1 0 0 0,-2 2 0 0 0,-2 2 0 0 0,-4 1 0 0 0,-1 0 0 0 0,1 1 0 0 0,-2 2 0 0 0,-1 0 0 0 0,-1 2 0 0 0,1 1-88 0 0,-3 2 24 0 0,-3 1 0 0 0,-1 0 64 0 0,-1 1 88 0 0,1-1-24 0 0,0-1 0 0 0,0 0-64 0 0,1 0-72 0 0,1-3 72 0 0,-1 0-104 0 0,-1-1 168 0 0,0 1 32 0 0,0-1 0 0 0,0-2 8 0 0,2 0-104 0 0,3-1 0 0 0,0-1-72 0 0,5 2 72 0 0,4-2 0-14 684,3-2 80 14-684,2-2-80 0 0,1-3 0 0 0,0-2 0 0 0,1-2 0 0 0,1-1 0 0 0,0-1 64 0 0,0-2-64 0 0,2 0 0 0 0,0-1 0 0 0,1 1 0 0 0,-2 0 0 0 0,1-1 0 0 0,-1 1 0 0 0,-1-1 0 0 0,0 0 0 0 0,-1 1 0 0 0,-1 0 0 0 0,-1 1 0 0 0,-1 0 0 0 0,0 2 0 0 0,1 0 0 0 0,-2 2 0 0 0,0 0 0 0 0,-1 1 0 0 0,0 1 0 0 0,0 1 0 0 0,1 2 0 0 0,1 1 0 0 0,-3 2 0 0 0,-1 2 0 0 0,-2 3 0 0 0,-3-1 0 0 0,0 1 0 0 0,-2 0 0 0 0,-1 2 0 0 0,1 4 0 0 0,1 2 0 0 0,1 4 0 0 0,0-1 0 0 0,0-2 0 0 0,0 0 0 0 0,-1-1 0 0 0,-2-4 0 0 0,4-1 0 0 0,5-3 0-2 618,4-2 0 2-618,1-3 0 0 0,1-2 0 0 0,0-1 0 0 0,0-2 0 0 0,1-1 0 0 0,1-1 0 0 0,0-3 0 0 0,-1 0 0 0 0,1-1 0 0 0,2 0 0 0 0,0 0 0 0 0,3-1 0 0 0,1-1 0 0 0,0-1 0 0 0,2-1 0 0 0,1 1 0 0 0,-3-1 0 0 0,-1 2 0 0 0,-3 1 0 0 0,4 0 0 0 0,3 0 0 0 0,1 1 0 0 0,-1 1 0 0 0,-4 3 0 0 0,-2 2 0 0 0,-2 2 0 0 0,-3 2 0 0 0,1 2 0 0 0,-2 1 0 0 0,-1 1 0 0 0,-2 2 0 0 0,-2-1 0 0 0,0 3 0 0 0,-1 1 0 0 0,-3-1 0 0 0,1 2 0 0 0,0 2 0 0 0,-1-1 0 0 0,0 4 0 0 0,0-1 0 0 0,0 1 0 0 0,0 0 0 0 0,0-1 0 0 0,4-1 0 0 0,4-3 0 0 0,0-1 0 0 0,2-3 0 0 0,1-4 0 0 0,-1-3 0 0 0,0-1 0 0 0,1-3 0 0 0,0-2 0 0 0,1-1 0 0 0,0-2 0 0 0,2 0 80 0 0,1-1 0 0 0,2-2 0 0 0,1-1 0 0 0,2 0-80 0 0,0-2 0 0 0,-2 0 0 0 0,7-2 64 0 0,6-4-64 13 590,3 0 0-13-590,-2 1 0 0 0,3 0 0 0 0,-2 1 0 0 0,-5 2 0 0 0,-1 1 0 0 0,1 1 0 0 0,-4 3 0 0 0,-5 2 0 0 0,-2 3 72 0 0,-3 2 8 0 0,-4 3-80 0 0,-3 3 0 505 5,-4 0 0-505-5,-1 3 0 0 0,-2 1 0 0 0,-2 1 0 0 0,-3 0 0 0 0,1 3-80 0 0,-1 3 80 520-3,0 2 0-520 3,-1 2 0 0 0,0 3 0 0 0,-2-1 0 0 0,0 0 0 0 0,0 1 0 0 0,1 1 0 0 0,1-2 0 0 0,1-4 0 0 0,2-1 0 0 0,3-3 0 0 0,-2-1 0 0 0,2-4 0 0 0,3-1 0 0 0,1-1 0 0 0,1-2 80 0 0,-1-2-80 0 0,1-1 0 0 0,2-1 64 0 0,6-3-64 0 0,6-2 0 0 0,3-2 0 0 0,-2 0 0 0 0,-1 1 64 0 0,-2-2-64 15 547,-3-1 0-15-547,-2 1 64 0 0,0 1-64 0 0,-2 1 88 0 0,3 0-88 0 0,0 1 0 0 0,-1 0 0 0 0,1 2 64 0 0,-1 0-64 0 0,-2 2 0 0 0,-3 0 0 0 0,-2 1 0 0 0,-2 2 0 0 0,-1 0 0 0 0,-1 3 0 0 0,-2 0 0 0 0,-3-1 0 0 0,1 4 0 0 0,0 0 0 0 0,-1-1 0 0 0,0 3 0 0 0,1 3 0 0 0,-2 0 0 0 0,0 3 0 0 0,1 2 0 0 0,-2 1 0 0 0,-1 0 0 0 0,0-1 0 0 0,-1 0 0 0 0,1 0 0 0 0,0-2 0 0 0,2 0 0 0 0,0-2 0 0 0,1 0 0 515 1,4-1 0-515-1,3-1 0 0 0,2-2 0 0 0,6-2 0 0 0,2-3 0 0 0,0-2 0 0 0,-1-3 0 0 0,-1-1 0 0 0,-1-1 0 0 0,2-2 0 0 0,1 1 0 0 0,1-2 0 0 0,2-1 0 0 0,2 0 64 0 0,0 1-64 0 0,1-3 0 0 0,4-1 0 0 0,3-2 0 0 0,0 0 0 0 0,4 0 0 0 0,-1 0 0 0 0,-2 1 0 0 0,-4 1 0 0 0,-1 0 64 0 0,-2 2-64 0 0,-2-1 0 0 0,-1 0 0 0 0,0 2 88 0 0,1 1-88 0 0,-3 0 80 0 0,-2 0-80 0 0,-2 1 0 531 5,3-1 64-16-9,6 1-64-515 4,2 2 0 0 0,-1 1 0 0 0,-4 3 0 0 0,-3 2 0 0 0,-5 2 0 0 0,-4 0 0 0 0,-2 0 0 0 0,0 3 0 0 0,-1 2 0 0 0,-1 0 0 0 0,0 1 0 0 0,-1 3 0 0 0,-2-1 0 0 0,1 3 0 0 0,-1 0 0 0 0,0 1 0 0 0,-2-1 0 0 0,0-1 0 0 0,-1-2 0 0 0,3 0 0 0 0,0-1 0 0 0,0 0 0 0 0,0-2 0 0 0,1 0 0 0 0,0-1 0 0 0,1-1 0 0 0,2-1 0 0 0,1-2 0 0 0,5-1 0 0 0,3-3 0 0 0,0-1 0 0 0,2-2 0 0 0,1-1 64 0 0,1-2-64 0 0,-1-1 0 0 0,2 0 0 0 0,-1-1 0 0 0,3-1 0 0 0,0-1 0 0 0,3-1 0 0 0,0-1 0 0 0,1 0 0 0 0,3-1 0 0 0,1 0 0 0 0,-3 2 0 0 0,1 0 0 0 0,3 0 0 0 0,1 0 0 0 0,-3 2 0 0 0,-4 2 0 0 0,-5 2 0 0 0,-4 2 0 0 0,0 2 0 0 0,-3 2 0 0 0,-4 2 0 0 0,-2 0 0 0 0,-2 2 0 0 0,0 2 0 0 0,-1 0 0 0 0,0 4 0 499 1,-1 2 0-499-1,0 1 0 0 0,0 4 0 580 2,0 3 0-580-2,-2 3 0 0 0,-1 1 0 0 0,-2-4 0 0 0,0-4 0 0 0,-1-1 0 0 0,1-2 0 0 0,0 0 0 0 0,1-1 0 562-7,1 0 0 35 9,1-1 0-597-2,1 0 0 0 0,0-2 0 0 0,5-1 0 0 0,4-1 0 0 0,3-3 0 0 0,0-2 0 0 0,0-2 0 0 0,3-2 0 646 3,1-3 0-646-3,1-1 0-12 620,0-2 0 12-620,2 1 0 0 0,1-2 0 0 0,0 1 0 0 0,0-1 0 0 0,0-1 0 0 0,0 1 0 0 0,0-1 0 9 570,3-1 0-9-570,0 0 0 0 0,-2-1 0 0 0,-2 1 0 0 0,-2 1 0 0 0,0 1 0 0 0,-1 1 0 0 0,0 1 0 0 0,-2 2 0 0 0,-1 0 0 0 0,-1 2 0 0 0,2 0 0 0 0,-1 3 0 0 0,-1-1 0 0 0,-1 1 0 0 0,-2 2 0 0 0,-1 1 0 0 0,-1 2 0 0 0,-2 1 0 0 0,-3 2 0 0 0,-2-1 0 0 0,-1 4 0 0 0,-1 5 0 0 0,-2 3 0 0 0,-1 0-64 589-1,0 1 64-589 1,-2-2-96 0 0,0-1 96 523-1,1 0 0-523 1,-1 0 0 0 0,0-3 0 0 0,0 1 0 1062-1,0 0 0-1062 1,2-1 0 0 0,2 0 0 0 0,2-1 0 0 0,2-2 0 0 0,4-2 0 0 0,2-2 0 0 0,1-2 0 0 0,1-2 0 0 0,0-2 0 0 0,1 0 0 0 0,1-3 0 0 0,0-1-80 0 0,2 0 80 0 0,6-4 0 0 0,5-4 0 0 0,6-3 0 0 0,0-3 0 0 0,-1 2 0 0 0,-1 0 72 0 0,-4 0-72 0 0,-3 1 80 0 0,-2 1-80 0 0,3-1 0 0 0,3-1 0 0 0,0-3 0 0 0,-1 0 0 0 0,-3 3 0 0 0,-3 2 64 0 0,-3 2-64 0 0,-2 1 0 0 0,-1 3 0 0 0,-1 1 0 0 0,-1 1 0 0 0,-1 1 0 0 0,-2 2 0 0 0,1 0 0 0 0,0 1 0 0 0,-2 1 0 0 0,-2 0 0 0 0,-2 2 0 0 0,-1 2 0 0 0,-2 1 0 0 0,-3 2 0 0 0,-1 1 0 0 0,-1 2-88 0 0,-2 1 88 0 0,1 3-96 0 0,-1 1 176 0 0,0-1-80 0 0,-1 0 0 0 0,0-3 0 0 0,3-1-80 0 0,1-1 80 0 0,2-2 0 0 0,1-1 0 0 0,1-1 0 0 0,3-2 0 0 0,5-1 0 0 0,1-2 0 0 0,5-4 0 0 0,2-2 0 0 0,1-2 0 0 0,-1-2 0 0 0,1-1 0 0 0,4-2 80 0 0,3-3-80 0 0,2 0 0 0 0,-2 0 0 0 0,-2 2-80 0 0,-2 0 80 0 0,-1 1 136 0 0,-1 0-136 0 0,-1 1 64 0 0,-1 2-64 0 0,-3 1 0 0 0,-2 1 0 0 0,0 1 0 0 0,0 1 0 0 0,0 0 0 0 0,-1 2 0 0 0,-1 2 0 0 0,-4 1 0 0 0,-3 0 0 0 0,-4 1 0 0 0,-2 0 0 0 0,0 2 0 0 0,-1 0 0 0 0,0 3 0 0 0,0 3 0 0 0,-1 3 80 0 0,0 3-80 0 0,-1 0 64 0 0,-1 1-64 0 0,0 0 0 0 0,-2-1 0 0 0,-3 2-88 1234 1,0 2 88-700 527,1 0 0-534-528,0-1 0 0 0,2-1 0 0 0,2-4 0 0 0,1-1 0 0 0,4-2 0 0 0,2 0 0 0 0,4-1 0 0 0,3-1 0 0 0,1-2 0 0 0,1-3-64 0 0,1-2 64 0 0,5-3 0 0 0,5-1 0 0 0,2-3 0 0 0,1-1 0 0 0,2-2 0 0 0,4-2 0 0 0,3-1 0 0 0,3-3-264 0 0,-1 1 152 0 0,-5 1 112 0 0,-4 3 128 0 0,-4 1-24 0 0,2 2-8 0 0,-2-1-96 0 0,-2 0 0 0 0,3-1 0 694 4,1-1 0-694-4,5-1 0 0 0,-1 1 0 0 0,-2 2 0 0 0,0-1 0 0 0,0 1 0 0 0,-2 0 0 0 0,-4 1 0 0 0,-4 1 0 0 0,-2 1 0 0 0,-4 2 0 0 0,-1 1 0 0 0,-4 2 0 0 0,-3 0 0 0 0,-1 2 0 0 0,0 0 0 0 0,1 1 0 0 0,3 2 0 0 0,-1 1 0 0 0,-2-1 0 0 0,-1 0 0 0 0,1 2 0 0 0,1 2 0 0 0,-2-1 0 0 0,0 0 0 0 0,0 2 0 0 0,0 2 0 0 0,2 3 0 0 0,-1-1 0 0 0,0-1 0 0 0,1 2 0 0 0,-1-2 64 0 0,1-3-64 0 0,4-1 72 0 0,2-2-72 0 0,2-2 0 0 0,4-1-88 0 0,3-5 88 0 0,2-3 0 0 0,1-2 0 0 0,-1-1 0 0 0,-3-1 0 0 0,0-2 0 0 0,-1 0 0 0 0,4-3 0 0 0,5-4 64 0 0,5-1 0 0 0,-1 1-64 0 0,-2 2 0 0 0,-5 2 0 0 0,-4 3-80 0 0,0 0 80 0 0,0 1 0 0 0,-1 1 0 0 0,-3 3 0 0 0,-1 2 0 0 0,-2 1 0 0 0,-2 2 0 0 0,0 0 0 0 0,-1 0 0 0 0,-2 0 0 0 0,1 2 0 0 0,-1 1 0 0 0,-1 0 0 0 0,0 1 0 0 0,-1 0 0 0 0,-1 0-64 0 0,-1 1 64 0 0,0 1 0 0 0,0 1 0 0 0,1 2 0 0 0,0 0 0 0 0,-1 1 0 0 0,0 0 0 0 0,0 1 0 0 0,-2 1 0 0 0,-1 1 0 0 0,-1 0 0 0 0,-2 1 0 0 0,-1 0 0 0 0,-1 1 0 0 0,0 0 0 0 0,-2 2 0 0 0,0-1 0 0 0,-1 1 0 0 0,0 1 0 0 0,-1 0 0 0 0,-1 0 0 0 0,1-2 0 0 0,-1 1 0 0 0,0 2 0 0 0,-1 4 0 0 0,-1 0 0 0 0,0-4 0 0 0,1 1 0 0 0,0-1 64 0 0,1-4-64 0 0,1-1 0 0 0,1-1 0 0 0,1-2 0 0 0,1-1 0 0 0,2-1 64 0 0,0-2-64 0 0,1 1 0 0 0,1-3 0 0 0,1 1 0 0 0,2 1 0 0 0,2 0 0 0 0,1-1 0 0 0,3-1 80 0 0,0 1-80 0 0,-2-2 80 0 0,1-2-80 0 0,-3 0 0 0 0,1-1 64 0 0,1-1-64 0 0,4 1 0 0 0,1 1 0 0 0,-2-1 0 0 0,0 1 0 0 0,-1 1 64 0 0,-1-1-64 0 0,-3-1 0 0 0,-3 1 0 0 0,1 1 0 0 0,-1 0 0 0 0,-1 0 0 0 0,-1-1 0 0 0,1 1 0 0 0,0 3 0 0 0,0 3 0 0 0,0 0 0 501 0,-4 4 0-501 0,-2 1 0 0 0,-3 2 0 0 0,-3 3 0 0 0,-3 2 64 0 0,-1 0-64 0 0,-1-1 0 0 0,0 0 0 0 0,0 0 0 0 0,1 0 0 0 0,-3 4 0 0 0,0 0 64 0 0,-1-1-64 0 0,2-1 0 0 0,2 0 0 0 0,-1 1 0 0 0,-1 6 0 0 0,2 0 0 0 0,1-1 0 0 0,2-3 0 0 0,2-1 0 0 0,2-2 0 0 0,2-1 0 0 0,2-1 0 0 0,2-1 0 0 0,2-2 0 0 0,1-2 0 0 0,4 1 0 0 0,1-1 0 0 0,1-1 0 0 0,1-2 0 0 0,1 0 0 0 0,4 0 0 0 0,2 0 0 0 0,-1-1 0 0 0,4 0 0 0 0,-1 0 0 0 0,0 0 0 0 0,-2 0 0 0 0,0-1 0 0 0,-2 0 0 0 0,-1 0 0 0 0,-2 0 0 0 0,0 1 0 0 0,-1-2 0 0 0,-1 2 0 0 0,-1 0 0 0 0,-1 1 0 0 0,-1 1 0 0 0,-1 4 0 0 0,-1 4 0 0 0,-2 3 0 0 0,-3 1 0 0 0,-2-1 0 0 0,-1 0 0 0 0,-2 1 0 0 0,-1 0 0 0 0,-1-1 0 0 0,-1 2 0 0 0,-2 2 0 0 0,-2-1 0 0 0,0 0 0 0 0,0 1 0 0 0,-1 1 0 0 0,0 0 0 0 0,-1 0 0 0 0,1 0 0 0 0,0 0 88 0 0,1 0-88 0 0,1-2 80 0 0,1-1-80 0 0,1 0 0 0 0,1-1 0 0 0,1-2 0 0 0,1 0 0 0 0,3-1 0 0 0,0-1 0 0 0,0-2 0 0 0,3 1 0 0 0,0-1 0 0 0,2-1 0 0 0,-1-1 0 0 0,2 0 0 0 0,2 3 0 0 0,2-1 0 0 0,0 0 0 0 0,0-1 0 0 0,1-3 64 0 0,2 0-64 0 0,0-2 0 0 0,1 2 0 0 0,2 4 0 0 0,1 3 0 0 0,-1 4 0 0 0,-1-1 0 0 0,-3-2 64 0 0,-1-3-64 0 0,-2-2 0 0 0,-2-1 0 0 0,-1-1 0 0 0,-1 0 64 0 0,0 2-64 0 0,-2 2 0 0 0,-1 3 0 0 0,-2 0 0 0 0,-1 4 0 0 0,-1 1 0 0 0,-2 0 0 0 0,-2 3 0 0 0,0 0 0 0 0,-1-2 0 0 0,0-2 0 0 0,2-1 0 0 0,0-2 0 0 0,2-1 0 0 0,-2 5 0 0 0,1 0 0 0 0,0 0 0 0 0,-1 2 0 0 0,0 1 0 0 0,2-1 0 0 0,0 0 0 0 0,0-2 0 0 0,1 3 0 0 0,1-2 0 0 0,1-1 0 0 0,1-3 0 0 0,1-2 0 0 0,2-2 0 0 0,1-2 0 0 0,2 1 0 0 0,2-1 0 0 0,0-1 0 0 0,1-1 0 0 0,0-1 0 0 0,2 2 0 0 0,1 1 0 0 0,1 1 0 0 0,0-1 0 0 0,0-1 0 0 0,-2-2 0 0 0,-1-2 0 0 0,-1-2 0 0 0,-1 0 0 0 0,1 1 64 0 0,0 2-64 0 0,0 0 0 0 0,-1-1 0 0 0,-1 0 0 22 571,-1-1 0-22-571,-1 0 0 0 0,-2 2 0 0 0,0-1 64 0 0,0 2-64 0 0,-2 2 0 0 0,-1 4 0 0 0,-2 3 0 0 0,-2 2 0 0 0,-1 3 0 0 0,-2 4 72 0 0,0 1-72 0 0,1-3 80 0 0,1-3-80 0 0,3-3 0 0 0,1-1 64 0 0,2-3-64 0 0,0-3 0 0 0,1-1 0 0 0,2 2 0 0 0,2-1 0 0 0,1 0 0 0 0,1 1 0 0 0,2-1 0 0 0,0-1 0 0 0,1-4 0 0 0,-1-3 0 0 0,0-1 0 0 0,1-1 0 0 0,2 1 64 0 0,2 0-64 0 0,0 1 0 0 0,-1 0 0 0 0,1 1 0 0 0,-1 0 0 0 0,-2-1 0 0 0,-2-1 0 0 0,-1 1 0 0 0,0 2 64 0 0,-1 0-64 0 0,-1 2 0 0 0,-2 3 0 0 0,-2 2 0 0 0,-1 0 0 0 0,-2 3 0-14 530,-1 1 0 14-530,-2 1 0 0 0,0-1 0 0 0,-2 0 72-4 510,-1 4-72 4-510,0 0 0 0 0,0 0 64 0 0,0-2-64 0 0,1 1 0 0 0,-1-1 0 0 0,-1 0 0 0 0,2-2 64 0 0,0-1-64 0 0,0-1 0 0 0,3 0 0 0 0,0-2 0 0 0,2 0 0 0 0,2 2 64 0 0,2 2-64 0 0,1-2 0 0 0,3 1 0 0 0,3-2 64 0 0,1-1-64 0 0,4 0 80 0 0,3 1 0 0 0,1 0-80 0 0,2 0 0 738-1,-1 0 0-738 1,-3-4 64 0 0,-3-1-64 0 0,-2-1 0 0 0,0 2 0-15 529,-1 0 0 15-529,-2 0 0 0 0,1-1 0 0 0,-3 1 0 0 0,-1 4 0 0 0,-4 4 0 0 0,-2 7 0 0 0,-1 1 0 0 0,-2 0 0 0 0,-2-2 0 0 0,-2-1 80 0 0,-2-1-80 0 0,2-1 96 0 0,1 0-96 0 0,1-1 64 0 0,-1 1-64 0 0,1-1 0 0 0,-2-1 0 0 0,0 0 0 0 0,0 0 0 0 0,-1 0 0 0 0,-1 1 0 0 0,0 0 64 0 0,0 2-64 0 0,0-1 0 0 0,-1 4 0 0 0,1 1 0 0 0,2 0 0 0 0,-1 3 0 0 0,1 0 0 0 0,1-1 0 0 0,1 1 64 0 0,1 0-64 0 0,2-2 0 0 0,0 1 0 0 0,2 0 0 0 0,2-3 0 0 0,1-2 0 0 0,0-1 0 0 0,-1 0 0 0 0,-2 5 0 0 0,1 0 0 0 0,-1-2 0 0 0,0 3 0 0 0,0 0 0 0 0,1-1 0 0 0,-1-2 0 0 0,1-3 0 0 0,0-1 0 0 0,0-2 0 0 0,0 0 0 0 0,1 0 0 0 0,1 3 0 0 0,1 0 0 0 0,1 1 0 0 0,0-1 0 0 0,0-1 0 0 0,1-3 0 0 0,-1 0 0 0 0,-1-2 0 0 0,-1-1 0 0 0,1-2 0 0 0,0 1 64 0 0,-1-1-64 0 0,0 0 0 0 0,0 0 0 0 0,-1 0 0 0 0,0 1 0 0 0,-2-1 0 23 527,-1 6 64-23-527,-2 3-64 0 0,-3 7 0 0 0,-4 7 0 0 0,-1 1 0 0 0,-1-2 72 0 0,-3 2-72 0 0,0 0 72 0 0,1-3-72 0 0,0-3 0 0 0,2-2 0 0 0,-1 1 72-655 3,2 1 8 655-3,1-1-80 0 0,2-3 0 0 0,2-3 64 0 0,2-3-64 0 0,3-4 0-523-3,2-2 0-518 3,3 0 0 1041 0,2-3 0 0 0,1-4 64 0 0,1-2-64-555 7,0-3 0-214-9,0 0 0 250 1,-1-2 0 519 1,0 0 0-539-8,0 0 0 539 8,0 0 0 0 0,0 1 0 0 0,0 2 0 0 0,-2-2 0 0 0,0 2 0 0 0,-2 5 0 0 0,-2 2 0 0 0,-2 0 0 0 0,-3 2 0 0 0,-1 0 0 0 0,-4 5 0 0 0,-3 5 64 0 0,-3 6 24-536 4,-1 0-88 39-5,2-4 96 497 1,2-3-96 0 0,2-2 64 0 0,1 0-64 0 0,1-1 0 0 0,2-3 0 0 0,2-4 0 0 0,3-1 0 0 0,3-2 0 0 0,1-1 0 0 0,1-3 0 0 0,0-2 0 0 0,1-1 64 0 0,1 0-64 0 0,2-1 0 0 0,2 3 0 0 0,2 0 0 0 0,4 2 0 0 0,-1-1 0 0 0,0 1 0 0 0,-2-1 0 0 0,-1 0 0 0 0,-2-1 0 0 0,-3 3 0 0 0,-1 3 0 0 0,-5 6 0 0 0,-2 1 0 0 0,-4 1 0 0 0,-2 1 0 0 0,0 1 64 0 0,-2 0-64 0 0,0 2 72 0 0,-2 2-72 0 0,1 2 0-553 6,-2 1 64 553-6,2-1-64 0 0,0-1 0 0 0,0 0 0 0 0,0 2 0 0 0,1 3 0 0 0,2 2 0 0 0,3 0 0 0 0,5 0 0 0 0,4-4 0 0 0,4-2 0 13 512,3-6 0-13-512,2-4 0 0 0,-2-6 0 0 0,2 0 0 0 0,0-1 64 0 0,-1-1-64 0 0,0 0 0 0 0,-2-1 0 0 0,-1 0 0 0 0,-1 0 0 0 0,-2 1 0 0 0,-1 0 0 0 0,-1 4 0 0 0,0 2 0 0 0,-2 1 0 0 0,-2 0 0 0 0,-2 1 0 0 0,0 2 0 0 0,-2 1 0 0 0,-1 1 0 0 0,-1 1 0-685-4,-1 0 0 685 4,-1 0 0 0 0,-2 5 0 0 0,-2 1 0 0 0,0 0 0 0 0,2-1 0 0 0,-1-2 0 0 0,0 4 0 0 0,0 0 0 0 0,1-1 0 0 0,1-3 0 0 0,0-1 0 0 0,1 1 0 0 0,1 0 0 0 0,3 0 0 0 0,1 1 0 0 0,1 4 0-527 0,2 3 88-742-5,2-2-8 744 12,1-2-80 525-7,1-2 0-1124 573,1-3 0 1124-573,-1-2 0 0 0,0-2 0 0 0,-1-2 0 0 0,-1-2 0 0 0,-1 1 0 0 0,0-1 0 0 0,-2 0 0 0 0,1 0 0 0 0,-2 1 0 0 0,-1 1 64 0 0,0 1-64 0 0,-2 5 0 0 0,0 3 0 0 0,-3 1 0 0 0,-1 4 0 0 0,-4 6 0 0 0,-2 4 0 0 0,0 1 64 0 0,1-5-64 0 0,2 1 0-519 8,1 0 0 530 550,2-4 0-11-558,2-5 0 0 0,4-1 64 0 0,3-2-64 0 0,2 0 0 0 0,3-1 64 0 0,0-3-64 0 0,-1-5 64 0 0,0-2-64 0 0,-1-3 0 0 0,-1-2 0 0 0,0 0 0 0 0,-1 1 0 0 0,-2 0 0 0 0,-2 6 0 0 0,-3 8 0 0 0,-4 9 0 0 0,-5 12 0 0 0,-3 9 0-11 540,-4 6 0 11-540,-1 2 0 0 0,1 1 0 0 0,4-9 0 0 0,4-10 0 10 535,4-10 0-10-535,5-9 0 563 5,4-4 0-563-5,5-3 0 0 0,6-1 0 2 517,2-3 0-2-517,3-4 0 0 0,0-2 0 0 0,0-4 0-688 2,1-2 0 688-2,-1-1 0 0 0,0-2 0 0 0,0 0 0-555-2,1 1 0-708 1,3 1 0 132 4,2 3 0 1131-3,-1 0 0 0 0,-3-1 0 0 0,-2 1 0 0 0,-2 1 0 0 0,-3 0 0-511 3,-1 1 0 511-3,-3 2 0 0 0,-2 4 0 0 0,-2 8 0 0 0,0 4 0 0 0,-3 0 64-688-1,-1 5-64-665-2,-2 4 0 1353 3,-1 3 64 0 0,0 2-64 0 0,1 2 0 0 0,2-2 0 0 0,3 0 0 0 0,2-4 0 0 0,3-3 0 0 0,1-3 0 0 0,2-5 0 0 0,1-6 0 0 0,0-3 0 0 0,0-3 0 0 0,-1-2 0 0 0,-1-2 0 0 0,1 0 0 0 0,-1 0 0 14 519,-1 1 64-14-519,1 1-64 0 0,-2 0 0 0 0,0 2 0-639-1,-1 0 0 639 1,0 2 0 0 0,-1 1 0-527 7,0 1 0-226-9,-2 1 0 753 2,0 1 0 0 0,-2 2 0 0 0,0 0 0 0 0,-2 3 0 0 0,-2 7 0 0 0,0 1 0 0 0,1-2 0 0 0,0 1 0 0 0,1 1 0 0 0,1-1 0 0 0,2-4 0 0 0,1-4 0 0 0,0-4 0 527-4,-1-2 0-527 4,1-3 0 0 0,0-1 0 0 0,1-1 0 0 0,3 1 0 0 0,3 2 0 0 0,2 4 0 0 0,1-1 0 0 0,0-1 0 0 0,-1-2 0 0 0,-2-2 0 0 0,-1-1 0 0 0,-2 0 0 0 0,1 2 0 0 0,-2 6 0 0 0,-1 6 0-4 528,-1 2 64 4-528,-3 0-64 0 0,-2-1 0 0 0,-2-1 0 611 2,-1 5 0-611-2,-3 1 0 0 0,-1 2 0 0 0,-1-2 0 0 0,-1 0 0 0 0,-1 0 0 0 0,1 0 0 0 0,-2-1 0 0 0,1 1 80-848 4,1 1-80 331-6,-1-1 96 517 2,1 0-96-708 4,0-1 64-304-9,-3 5-64-666 3,-2 6 0 1678 2,1 0 0 0 0,1-3 0 0 0,1-2 0 0 0,0 2 0 0 0,3-4 0 0 0,2-4 0 0 0,3-5 0 0 0,2-5 0 0 0,1-3 0 0 0,2-3 0 0 0,0 1 64-7 527,1 0-64 7-527,0 0 0 0 0,0 0 0 0 0,2 3 0 0 0,-1 1 0 0 0,0-1 0 0 0,0-1 0 0 0,-1 0 0 0 0,-1-1 64-755-4,-1-1-64-318-1,-1 0 0 190 6,-1 0 64 169 0,0 1-64 714-1,0 0 0 0 0,-1 4 0 0 0,-1 1 0 0 0,0 1 0 0 0,-1 1 0 516 0,1 1 0-516 0,-1-2 0 0 0,1-2 0 0 0,2-3 64 0 0,-1 2-64 0 0,2-1 0 0 0,0-2 0 0 0,1-2 0 0 0,0-2 0 0 0,1-1 0 0 0,0-2 0 0 0,1 1 0 0 0,0 1 0 0 0,2-1 96 0 0,1-2-96 0 0,0 0 96 0 0,0 0-96 0 0,0-2 0 0 0,-1-3 0 0 0,0-1 0-620 7,1 1 0 620-7,-1 0 0 0 0,1 1 0 0 0,-1 0 0 0 0,0 2 0 0 0,-2 2 0-516-2,-2 5 0-620 1,-1 2 0 470-3,-1-1 0-104 3,-2 4-72-1365 10,-2 0 72 1489-17,0 0 64 681 531,-3 1-64-35-523,0 1 64 0 0,0-2-64 0 0,0-1 0 0 0,0-1 0 681-6,0 2 0 529 10,-1 3 64-697-2,2 1-64-513-2,0-3 0 0 0,3-3 0 513 0,1-3 0 155-2,1 0 0-668 2,2-1 0 0 0,1-2 0 610 4,1-2 0-610-4,1-1 0 0 0,1-1 0 0 0,2-2 0 0 0,2 1 0 0 0,1-2 0 0 0,1-1 0 0 0,0 0 0 0 0,2 0 0 0 0,1 0 0 0 0,0-1 0 0 0,2 0 0 0 0,-1 0 0 0 0,0 0 0 0 0,0-2 0 0 0,0 1 0 0 0,-1-1 0 0 0,0 0 0 0 0,0 0 0 0 0,0 0 0 0 0,0 1 0 0 0,2 1-64 0 0,-2 0 64 0 0,-2-2 0 0 0,-2 0 0 0 0,0 1 0-514 3,-2-1 0 13-15,0 0 0 501 12,-2-1 0 0 0,1 3 0 0 0,0 3 0 0 0,-1 2 0 0 0,0 2 0 0 0,-2 1 0-840 599,-1 1 0 18-605,-2 1 0 36 15,-2 1 0 255-15,-2 0 0 531 6,-3 1 64 0 0,0 1-64 0 0,-4 6 72 0 0,-5 9 8 0 0,0 2-80 0 0,-3 1 0 0 0,2-2 0 0 0,0-1 0 0 0,1-1 0 0 0,1-2 0 0 0,-2 1 0 0 0,1 1 0 0 0,1 0 0 0 0,1 0 0 0 0,-1 6 0 0 0,0 0 64 0 0,2 0-64 0 0,2 1 0-755 0,1 4 0 210 3,3-4 0 545-3,3-5 0-593-3,1-4 0 585 537,2-7 0 13 9,3-3 0-5-543,1-4 0 0 0,5-1 0 0 0,2 0 0 0 0,1-3 0 0 0,1-1 64 0 0,-1-2-64 0 0,1-2 96 0 0,0-1-96 0 0,-1-2 0 0 0,-2-1 0 0 0,2 1 0 0 0,1 1 0 0 0,0 1 0 0 0,0-1 0 0 0,1 3 0 0 0,-1 0 0 0 0,-1 1 0 0 0,-1 1 0 0 0,-3 0 0 0 0,-1 1 0 0 0,-2 0 0 0 0,-2 2 0 0 0,-1 1 0 0 0,-3 3 0 0 0,0 1 0 0 0,-1 3 0 0 0,-1 2 0-499 3,-1 3 0 499-3,-1 3 0 0 0,-3 6 0 0 0,-2 2 0-499 1,1 0 0-120 1,0-1 80-86-4,1-4-80-71 5,-2 4 80 776-3,2-1-152 0 0,0-2 72 0 0,3 0-104 740 1,3-1 104-740-1,3-4 72 0 0,0-3-72 0 0,3-4 0 741-2,1-4 64-741 2,2-3-64 0 0,0-2 0 0 0,1-2 0 0 0,2 2 0 0 0,5 1 0 0 0,0-1 64 0 0,1-1-64 0 0,-1-2 72 0 0,-1 0-72 0 0,0-1-88 0 0,-1 0 24 0 0,0-2 0 0 0,-2 1 64-620 0,0 1 80 620 0,-1 1-80 0 0,-2 1 0 0 0,0 1 0 0 0,-2 2 0 0 0,-1 1 0 0 0,-2 0 64 0 0,-3 6-64 0 0,-4 6 80-1394 0,-2 5-80 740-2,-2 0 80 86 1,0-1-80-121-2,-1-1 0-71 5,1 0 0 760-2,0-1 0 0 0,1-2 0 0 0,2-2 0 0 0,-1 1 0 0 0,2-2 0 0 0,3-1 0 0 0,1 0 0 0 0,2-3 0 0 0,2-2 0 0 0,4 0 0 0 0,1-2 0 0 0,3-3 0 0 0,1 0 0 0 0,2-2 0 0 0,0-3 0 0 0,2 1 0 0 0,1-2 0 0 0,0 0 0 0 0,-1-1 0 0 0,-3 1 0 0 0,1 0 0 0 0,-1 1 0 0 0,-1 0 0 0 0,-2 1 0 0 0,-1 1 0 0 0,-1-1 0 0 0,-2 2 0 0 0,-1 0 0 0 0,-1 3 0 0 0,-2 2 0 0 0,-2 2 0-555 3,-3 3 0 555-3,-1 2 0 0 0,0 2 0 0 0,-2 4 0 0 0,-1 1 0 0 0,-2 3 0 0 0,-4 6 0 0 0,-2 3 0 0 0,0 2 0 917-2,1-2 0-277-1,0-1 0-640 3,-1-2 0 0 0,1-1 0 0 0,3-2 0 532 6,0-2 0-532-6,3-1 0 0 0,1 0 0 0 0,3-1 0 0 0,1 0 0 0 0,0-2 0 0 0,3-2 0 0 0,0 2 0-1485 2,3-2 0 881-5,1-2 0 604 3,3 0 0-1663 2,3-3 0 1072-1,2-4 0 591-1,3 0 0 0 0,1-3 0 0 0,1-3 0-554-4,-1-2 0 554 4,1-1 0 0 0,3 1 0 0 0,0 0 0 0 0,-1-2 0 0 0,1 0 0 0 0,-4-1 0 0 0,1 1 0 0 0,-2 0 0 0 0,0 1 0 0 0,-3-1 0 0 0,0 1 0 0 0,-2-1 0 0 0,0 1 0 0 0,-1 1 0 0 0,-2 1 0 543-6,-1 4 0-543 6,-1 3 0 0 0,-2 2 0 638 6,-1 0 0-638-6,-1 2 0 0 0,-1 0 0 0 0,-1 0 0 0 0,-2 2 0 0 0,1 2 0 555 1,-2 2 0-555-1,-1 0 0 0 0,0 0 0 0 0,0 0 0-916-6,0 3 0 253 11,-1 4 0 663-5,0 1 0-470 0,2-4 0 470 0,0-3 0-626-1,2-3 0-37 1,1-3 0 663 0,1-2 0 0 0,1-3 0 0 0,0-2 0 0 0,3 1 0 0 0,-1 1 0 543-3,1-2 0 46 7,2 1 0-589-4,0-1 0 0 0,0-2 0 0 0,1-1 0 0 0,0 0 0 0 0,-1-1 0 0 0,-1-1 0 627 0,0 0 0-627 0,0-1 0 0 0,-1 2 0 0 0,0 1 0 0 0,0 1 0 0 0,-1-1 0 0 0,1 0 0 0 0,-1 0 0 0 0,0-1 0 0 0,-1 5 0 0 0,-1 2 0 0 0,1 0 0-507 3,-1 1 0-239-7,1-3 0-184 8,-2 1 0-854-10,1 0 0 17 5,0 0 0 1040 0,0-2 0 118 3,1-1 0 75-3,-1-3 0 534 1,2-2 0-721 3,0-1 0-192-8,1-1 0-599 10,1-2 0 982-6,-1 1 0 530 1,1 0 0 0 0,0-1 0 0 0,1 1 0 0 0,-2-2 0 0 0,0 0 0-491-2,2-1 0 491 2,0 1 0 0 0,0-2 64 0 0,-1-1-64 0 0,0 1 0 0 0,-1 1 0-529-2,0 0 0 529 2,1 2 64 0 0,0-2-64 0 0,-1 1 0 0 0,0 2 64 567 2,0 2-64-567-2,-1-1 0 0 0,0 0 0 0 0,-1 1 64 0 0,0 1-64 1741 7,0 1 0-1099-13,0 0 0-642 6,0-3 0 0 0,0-1 0 0 0,0-1 0 0 0,0-3 88 0 0,0-1 8 0 0,0 0-96 0 0,0-2 64 533 6,0 1-64-533-6,0 0 0 0 0,0-1 0 0 0,0-1 0 0 0,0 0 0 0 0,0-1 0 529-6,0 0 0-32 11,0 0 96-497-5,0 0 0 0 0,0 0-96 0 0,0 0 64 0 0,0 0-64 0 0,0 0 0 0 0,0 0 0 0 0,0 0 0 0 0,0 0 0 0 0,0 1 0 721-5,0 1 0-721 5,0 0 0 0 0,0-1 0 0 0,0 2-160 0 0,-1 0-32 0 0,-1 2 0 0 0,-10-1-14319 0 0,-2-1 4327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30:46.848"/>
    </inkml:context>
    <inkml:brush xml:id="br0">
      <inkml:brushProperty name="width" value="0.1" units="cm"/>
      <inkml:brushProperty name="height" value="0.6" units="cm"/>
      <inkml:brushProperty name="color" value="#66CC00"/>
      <inkml:brushProperty name="inkEffects" value="pencil"/>
    </inkml:brush>
  </inkml:definitions>
  <inkml:trace contextRef="#ctx0" brushRef="#br0">177 111 1088 215805 53379,'0'-1'96'0'0,"2"-4"32"0"0,-2-5 128 0 0,0-3-24 0 0,-1-3-24 0 0,-1 1-104 0 0,0 2-32 0 0,0 2-72 0 0,-1 1 128 0 0,1 4-128 0 0,-2 1 96 0 0,1 2 96 0 0,0 1 96 0 0,1 2-48 0 0,1 0-144 0 0,0 0-8 0 0,1 2 0 0 0,1 4 0 0 0,1 3 88 0 0,-1 1-88 0 0,1 3 0 0 0,0 2 0 0 0,0-3 0 0 0,1 0 0 0 0,3 1-8 0 0,1 0 0 0 0,0-1 0 0 0,2 1 72 0 0,1 2-8 0 0,2 0-72 0 0,0 0-8 0 0,-1 0 0 0 0,0 0 0 0 0,0-2 0 0 0,0 0 64 0 0,0 0 0 0 0,-1-2 8 0 0,2 0 104 0 0,1 0-144 0 0,-2-1 0 0 0,4 2 0 0 0,0 2-8 0 0,1-1-88 0 0,-2-1 80 0 0,1 1 16 0 0,2-1 112 0 0,0 1-104 0 0,0-1-8 0 0,-1-1 80 0 0,-1 0-88 0 0,-1 0-16 0 0,-1 1 0 0 0,-3-1 0 0 0,-1-2 0 0 0,-1 3 8 0 0,-1 0 0 0 0,-2 2 0 0 0,-1 0 0 0 0,-1 1-16 0 0,-3 4 64 0 0,-4 6 56 0 0,-1 2-56 0 0,-3-1 0 0 0,-2 4 80 0 0,-2 1-136 0 0,-2-1 0 0 0,-1 5 96 0 0,-2 1-64 0 0,0-2 0 0 0,-1 3 96 0 0,-4 1-8 0 0,1-1-96 0 0,3-4-96 0 0,3-4 88 0 0,2-3-88 0 0,-2 0 144 0 0,0 0-16 0 0,-1-1-64 0 0,3-2 16 0 0,0 0 80 0 0,1 0 16 0 0,2-1 32 0 0,2 0-24 0 0,1-1-40 0 0,1-5-72 0 0,4-2-72 0 0,2-4 72 0 0,2-2 24 0 0,1-1-24 0 0,0-1 0 0 0,1-1 0 0 0,0 1 16 0 0,-1-1 0 0 0,-1-1 0 0 0,2 0 0 0 0,1 1-88 0 0,1 1 0 0 0,0 1 0 0 0,0-1 144 0 0,0 2-64 0 0,-1 0 0 0 0,-1 3 0 0 0,-1 5-8 0 0,-1 3-72 0 0,-2 3 112 0 0,-2 3-16 0 0,-3 1 0 0 0,-2 1 0 0 0,-1 1-16 0 0,-2 2-8 0 0,0-1 0 0 0,-3 0 0 0 0,-1 2-72 0 0,-3 0 64 0 0,-1 1-64 0 0,-1 0 64 0 0,1 2 24 0 0,-4 3 88 1 619,-2 7-88-1-619,1 0-88 0 0,3-3 0 4 586,4-2 96-4-586,4-4 0-3 559,3-5 0-3 234,4 0 0 6-793,3-2-32 0 0,2-4-64 0 0,5-1 136 0 0,1-3-64 0 0,2-3 0 0 0,4 0 0 0 0,3-1-72 0 0,4 1-88 0 0,4-1 240 0 0,0 0-88 0 0,0-2-64 0 0,0 0 64 0 0,-2 0 0 0 0,0-2-64 0 0,-3-1 0 0 0,-1-1 0 0 0,-1 0 0 0 0,1 1 0 0 0,0 0 64 0 0,-1 1 0 0 0,-2 0 0 0 0,-2-2 0 0 0,-3 0 0 0 0,0 0-64 0 0,1 4 80 0 0,0 5 0 0 0,1 2-80 0 0,-2 0 0 0 0,-3 5 64 0 0,-3 6 0 0 0,-2 8 0 0 0,-4 5-64 0 0,-2 10 96 0 0,-2 3-16 0 0,-1-4-8 0 0,0-3 0 0 0,-1-4-72 0 0,1-5 0 0 0,0-4 0 0 0,0-3 0 0 0,1-1 72 0 0,2-3-72 0 0,1-1 80 0 0,3-1-80 0 0,1-1 64 0 0,2-1-64 0 0,0-1 0 0 0,0-2 72 0 0,1-1-72 0 0,2 2 72 0 0,4 2-8 0 0,1 0-64 0 0,-1-3 80 0 0,2 0-80 8-509,0-2 64-8 509,1-2-64-495 1,1 2 0 495-1,1-1 0 0 0,-2-1 64-519-4,-1-3-64 519 4,0 0 0 0 0,-2-2 64 0 0,-3 0-64-522 4,-1 0 0 522-4,-1-1 64 0 0,0 2-64 0 0,-1 1 0 0 0,-2 1 72 0 0,0 2 0 8-642,0 2 0-8 642,-2 2 0 0 0,-2 2 0 0 0,0 0-72 0 0,-2 2 0 0 0,-2 0 0 0 0,-3 6 0 0 0,-1 8 80 0 0,0 3-1 0 0,0 1-79 0 0,-1 4 72 0 0,-1 1-72 0 0,2-2 88 0 0,0-4-24 0 0,1-3 0 0 0,1-3 0 0 0,1-3-64 0 0,-2 3 0 0 0,0 0 0 0 0,0-2 0 0 0,2-1 0 0 0,1-2 88 0 0,-1 3-16 0 0,1 1-72 0 0,-1 0 64 0 0,-2 4-64 0 0,1 0 0 0 0,1-1 0 0 0,0-2 0 0 0,3-1 64 0 0,-1 3-64-512 1,0 1 64 512-1,0-1-64 0 0,0 2 72 0 0,0 4 8 0 0,1-2-16 0 0,1-5-64 0 0,1-6 96 0 0,4-5-96 0 0,0-4 0 0 0,2-2 0 0 0,3-2 0 0 0,2-1 0 0 0,1-2 0 0 0,0-3 0 0 0,2-1 0 0 0,4-2 0 0 0,1 1 0 0 0,1-2 0 0 0,1-1 0 0 0,-1 0 0 0 0,0-2 0 0 0,0 1 0 0 0,-1-1 0 0 0,-2 0 0 0 0,-1-1 0 0 0,1 1 112 0 0,0 0 56-512-2,-2 1-88 12 4,0 2-80 0-2,2 3 0 500 0,-1 2 0 0 0,-1 2 88 0 0,-3 0-24 0 0,-2 0-64 0 0,-3 4 160 0 0,-4 9-96 0 0,-4 9 32 0 0,-6 9-96 0 0,-4 7 0 0 0,-2 1 0 0 0,-2-5 0 0 0,0-5 0 0 0,3-3 0 0 0,-2 3 0 0 0,2 0 0 0 0,1-1 64 0 0,1 4-64 0 0,1 0 0 0 0,3-3 0 0 0,1-3 64 0 0,1-4-64 0 0,2 3 0 0 0,0 4 0 0 0,1 0 0 0 0,1-3 0 0 0,3 0 0 0 0,0-3 0 0 0,3-3 0 0 0,2-3 64 0 0,-2-4-64 0 0,1 1 0 0 0,1 1 0 0 0,-2-2 0 0 0,1-2 0 0 0,0-1 96-588 2,1-2-32 77-4,0-1-64 511 2,0 2 96-525-1,0 3-96 525 1,-1-2 0 0 0,-1 0 0 0 0,0 0 0 0 0,0 0 0 0 0,-1 0 0 0 0,-1 6 0 0 0,-2 2 64 0 0,-1 1-64 0 0,-3 1 0 0 0,-1-1 64 0 0,-1 2-64 0 0,-2 1 0 0 0,-3 11 96 0 0,-1 5-32 0 0,-3 2-64 0 0,-2-1 96 0 0,0 0-96-537 0,0-3 0 537 0,-1 0 0 0 0,0 6 64 0 0,1 3-64 0 0,-1-3 0 0 0,1-3 72 0 0,2-4-72 0 0,1-5 0 0 0,0-3 0-648-5,0 5 0 109 9,1-1 0-35-3,3-1 0-102 0,3 2 0 127-3,4-3 0 549 2,3-6 0 0 0,2-5 0 0 0,2-6 0 0 0,1 0 0 0 0,2-4 0 0 0,2-3 72 0 0,0-2-72 0 0,-1-4 80 0 0,-1-1-80 0 0,1-3 0 0 0,0 0 64 0 0,4 1-64 0 0,1 4 0 0 0,0 1 0 0 0,-1-2 64 0 0,-1-1-64 0 0,-2-3 0 0 0,-1 2 0 0 0,-1 2 64 0 0,-1 1-64 0 0,0 1 0 0 0,0 1 0 0 0,0 1 0 0 0,-3 1 64 0 0,-1 1-64 0 0,0 1 0 0 0,-2 2 0 0 0,-2 1 0 0 0,-1 0 0 0 0,1 0 0 0 0,-1 1 0 0 0,1 0 0-502 5,1 0 0 502-5,0 0 0 0 0,2-1 0 0 0,-1-1 64 0 0,1-1-64 0 0,0 0 0 0 0,1-1 0 0 0,-1-1 0 0 0,-1-2 0 0 0,1 0 0 0 0,0-1 64 0 0,-1 0-64 0 0,1 0 0 0 0,1-1 64 0 0,0 3 24 0 0,2 3-24 0 0,-1 5-64 0 0,-1 1 0 0 0,1-2 0 0 0,-1 1 64 0 0,1 1-64 0 0,0-1 0 0 0,0-2 64 0 0,-2-1-64-510-6,-1-2 0 510 6,-2-1 0 0 0,0 0 0 0 0,-1-1 0 0 0,-1 0 0 0 0,1 2 0 0 0,-1 4 0 0 0,0 1 0 0 0,-1 1 0 0 0,1-1 0 0 0,0 0 64 0 0,-1-2-64 0 0,2 0 0 0 0,-2 5 0 0 0,0 6 64 0 0,-1 7-64 0 0,0 0 0 0 0,2-2 0 0 0,1-3 0 0 0,1-5 0 0 0,1-2 0-551 0,3-3 64-12 1,3 1-64-537-4,1 0 0 1100 3,1-1 0 0 0,1-2 0 0 0,-1-3 0 0 0,-1-2 0 0 0,1-2 64 0 0,2-1-64 0 0,-2-3 0 0 0,-1 0 0 0 0,1-1 0 0 0,-1 3 0 0 0,2 2 64 0 0,-1 0-64 0 0,0-2 96 0 0,-1 0-32 0 0,-3 0-64 0 0,-1 1 0 0 0,-3 0 0 0 0,-1-2 0 0 0,-2-1 0 0 0,1-1 104 0 0,-2 3 32 0 0,-2 2-72 0 0,-1 1-64 0 0,-1 0 0 0 0,1-1 64 0 0,-2 0-64 0 0,1-1 0-565 3,0 0 72-127 1,-1 4-72-523-9,-1 1 0 1215 5,0 1 0 11 542,1-2 0-11-542,-1 0 0 0 0,-1 2 0-14 1361,0 1 0 14-1361,1 0 0 0 0,3-2 0 0 0,0-2 0 7 721,2 3 0-7-721,1 0 0 0 0,0 0 0 9 629,0 2 0-9-629,1 0 0-10 530,0-2 0 11 60,2-1 0-1-590,2-3 0 0 0,4 4 0-3 592,4 4 0 3-592,2 3 0-523-5,3 3 0 523 5,1 1 0 0 0,-1-3 0-606 5,-1-3 64-6-11,0-2-64-8 8,2 0 0 620-2,0 0 0 0 0,1-1 0 0 0,0 1 64 0 0,2 4-64 0 0,0-2 0 0 0,-1-2 0 0 0,0 1 0 5-536,1 1 0-5 536,0 1 0 0 0,0-3 0 0 0,-1-2 0 0 0,-2-3 0 0 0,-1-2 0 0 0,-1-1 0 0 0,-1 0-80 0 0,-3-1 80 0 0,1 3 0 0 0,1 1 0 0 0,-1 1 0 0 0,1 3 0 0 0,0 5 64 0 0,-2 1-64 0 0,0-2 0 0 0,-2-2 0 0 0,-3-2 0 0 0,-3-1 0 0 0,0-1 0 0 0,-2 4 64 0 0,0 1-64 0 0,0-1 0 0 0,0 1 0 0 0,-1-1 0 0 0,0 6 0 0 0,-3 8 64 0 0,0 3-64 0 0,0 0 0 0 0,0 0 0 0 0,0-3 0 0 0,0 0 0 0 0,-1-1 0-575-6,1 0 0 575 6,-1-1 0 0 0,0 1 0 0 0,0 1 0 0 0,-1 8 0 0 0,0 3 0 0 0,2-1 80 0 0,-1 0-80 0 0,2 0 80 0 0,0-2-80 0 0,0 1 0 0 0,2 0 0 0 0,1-1 0-656 2,1 6 0-573 2,1 0 0 577-12,1-1 0-26 9,0-4 0 678-1,2-3 0 0 0,2-5 0 0 0,1-2 0 0 0,0-2 0 0 0,0-2 0 0 0,0 5 0 0 0,1 1 0 0 0,1-2 0 0 0,1-3 64 0 0,1-2-64-566 6,1-3 0 51-9,-1-3 0 515 3,2 3 0 0 0,2 3 0 0 0,0-2 0 0 0,-2-3 0 0 0,0-2 0 0 0,-2-2 0 0 0,-2-4 0 0 0,0-2 0 0 0,-1 0 64 0 0,0 1-64 587 5,-1 2 0-587-5,-2-1 0 0 0,0-1 0 0 0,0-1 0 0 0,-2-1 0 0 0,-2 0 0 0 0,-1 0 0 0 0,-2 3 0 0 0,-2 3 0 0 0,-1 2 0 0 0,0 1 0 0 0,0 2 0 0 0,-1 1 0-531-1,1 0 0-89-2,-1 1 64 620 3,0 0-64 0 0,0 0 0 0 0,0 1 0 0 0,-1 7 0 0 0,0 9 0 0 0,1 1 0 0 0,0-3 0 0 0,1 2 0 0 0,2 2 64 0 0,0-3-64 0 0,4-6 0 0 0,0-1 0-613 3,2-5 0 613-3,0-5 0 0 0,1-5 0 0 0,0-4 0 0 0,1-4 0 0 0,0-2 0 0 0,2-2 88 0 0,-1-1-88 0 0,-1-1 80 0 0,2-1-80 0 0,-1-1 0 0 0,-1-3 0 0 0,0-1 0 0 0,0-1 0 0 0,-1-2 64 0 0,0 0-64 0 0,-1 0 0 0 0,2 1 0 0 0,-1-1 0 0 0,0 0 0 0 0,-2 2 0 0 0,0 1 96 0 0,-2 1-32 0 0,0 0 0 0 0,-1-1-64 0 0,-1 2 0 0 0,-3 4 0 0 0,-3 5 160 0 0,-1 0-96 0 0,1 0-64 0 0,0 0 0 0 0,-1 0 0 0 0,0 2 64 0 0,-1 2-64 0 0,0 1 0 0 0,-2 3 0 0 0,-1 3 0 0 0,-1 1 0 0 0,4-2 0 0 0,2-1 0-596-2,1-2 0-153 2,3 3 0 749 0,2 1 0 0 0,0-2 0 0 0,1-2 0 0 0,2-2 0 0 0,0 3 0 0 0,4 5 0 0 0,2 2 0 0 0,1-3 0 0 0,-1-2 0 0 0,3-3 0 0 0,1 1 0 0 0,3 5 0 0 0,1 0 0 0 0,-1-2 0 0 0,2 3 0 0 0,0 0 0 0 0,0-2 0 0 0,0 1 0-523-4,1-2 0-11 9,0-1 0-4-13,-3-4 0-12 10,0-2 0 1-3,0-1 0 37 5,-1 0 0 512-4,-1-2 0 0 0,1 0 0-511 2,-1-1 0 511-2,-1-1 0 0 0,0 0 0 0 0,0-1 0 0 0,-1 0 0 0 0,-1 1 0 0 0,-1-1 0 0 0,0-1 0 0 0,-2 0 0 0 0,0 0 64 0 0,0-1-64 0 0,-1 0 0 0 0,-1 2 0 0 0,0 1 64 0 0,-1-1-64 0 0,0 0 0 0 0,-2-2 0 0 0,-1 2 64 0 0,-1 4-64 0 0,-2 0 64 0 0,0-1-64 0 0,-1 0 0 0 0,1-2 0 0 0,-2-1 0 0 0,0 0 0 0 0,-1 4 0-511 1,-2 1 0 511-1,0 1 0 0 0,1 0 0 0 0,0 0 0 0 0,-2-1 64 0 0,2 0-64-511-2,0-1 0 511 2,-1 0 0 0 0,-1-1 0 0 0,2 2 0 0 0,-1 4 64 0 0,-1 6-64 0 0,-1 6 0 0 0,2 5 0 0 0,2-1 0 0 0,2-3 0 0 0,2-4 0 0 0,3-3 0 0 0,3-2 0 0 0,1-2 0 0 0,0-3 0 0 0,1 0 0 0 0,1-2 0 0 0,-1 0 0 0 0,4 4 0 0 0,0 1 0 0 0,1 0 0 0 0,-1-3 0 0 0,2 0 0 0 0,1-3 0 0 0,0-1 0-544-2,0-2 0 544 2,1 0 0 0 0,1 0 0 0 0,-1 0 0 0 0,1-1 0 0 0,0-1 0 0 0,1 3 0 0 0,1 1 0 0 0,-1-2 0 0 0,0-1 0 0 0,0-2 0 0 0,-1-1 0 0 0,0-1 0 0 0,-1-1 0 0 0,-1 0 0 0 0,1 0 0 0 0,-1 0 0 0 0,1 0 0 0 0,-3 0 0 0 0,-1-1 0 0 0,0-1 0 0 0,-1-1 0 0 0,-1-2 0 0 0,-1-1 0 0 0,-2-1 0 0 0,-1-3 0 0 0,0-2 0 0 0,-2 1 0 0 0,1 1 0 0 0,-1 2 64-524 4,-1 2-64 524-4,-1-1 0 0 0,-1 2 0 0 0,0-2 0 0 0,0-1 64 0 0,0-1 16 0 0,-2 1 8 0 0,-1 1 0 0 0,-1 1-88 0 0,0 0 0 0 0,-2 0-96 0 0,0 1 96 0 0,-1 1 0 0 0,-1 1 0 0 0,-1 2 64 0 0,1 0-64 0 0,0 1 0 0 0,1-1 0 0 0,-1 1 0 0 0,1-1 0 0 0,2 1 0 0 0,1 1 0 0 0,-1 3 0 0 0,0 2 0 0 0,1 0 0 0 0,2 1 0 0 0,1-1 0 0 0,1 0 0 0 0,1 0 0 0 0,-2-1 0 0 0,2 1 0 0 0,1-1 0 0 0,1 1 0 0 0,0 0 0 0 0,1 1 0 0 0,1 5 0 0 0,1 1 0 0 0,2 2 0 0 0,0-1 0 0 0,-1-1 0 0 0,0-2 64 0 0,2-2-64-593-4,2-1 0 103 3,1 0 0 490 1,1-2 0 0 0,0 0 0 0 0,1-1 0 0 0,-1 0 0 0 0,1-1 0 0 0,-1 1-96-634-569,2 1-104 634 569,-1 0 96 0 0,2 1 104 0 0,-2 1 216 0 0,0-1-128 0 0,-2-2-88 0 0,0-3 0 0 0,-2-2 0 0 0,-2-2 64 0 0,0-2-64 0 0,-1 1 0 0 0,1 1 0 0 0,-2-3 0 0 0,-1-1 0 0 0,-2 0 0 0 0,0-1 0 0 0,0-3 0 0 0,0 0 0 0 0,-1-2 0 0 0,0 2 0 0 0,-2 1 0 0 0,-1 1 0 0 0,-2 2 0 0 0,-1 1 0 0 0,-1-1 0 0 0,0 0 0 0 0,-3 3 0 0 0,-2-1 0 0 0,0 0 0 0 0,1-1 64 0 0,1 0-64 0 0,0-2 0 0 0,0 0 0 0 0,0-1 64 0 0,0 0-64 0 0,1 3 0 0 0,0-1 0 0 0,3-2 0 0 0,3-1 0 0 0,-1-2 0 0 0,1 0 0 0 0,-1 0 0 0 0,1 0 0 0 0,0 0 0 0 0,2 1 0 0 0,2 2 0 0 0,0 1 0 0 0,1-1 0 0 0,0 0 0 0 0,1 2 0 0 0,1-1 0-593-3,-1-2 0-113 11,1 0-96 706-8,2 0 16 0 0,0 0 80 0 0,0 0 0 0 0,-1 0 0 0 0,0-1 0 0 0,2 2 0 0 0,2 0 0 0 0,-1-1 0-576-9,-1 0-96 576 9,1 0 96 0 0,1 1 128 0 0,0-1-128 0 0,0 0 0 0 0,0-1 0-509 8,1-1 0 509-8,0 0 0 0 0,1-1 0 0 0,-1 0-88 0 0,-3-1 88 0 0,1-1 0 0 0,0 0-64 0 0,2-1 64 0 0,0 0 0 0 0,0-1-64 3 520,1-2 64-3-520,0 1 0 0 0,1-2 0 0 0,0 1 0 0 0,1-2 0 0 0,2 0 0 0 0,1 0-64 11 1130,1-2 64-11-1130,0 0 0 0 0,0-1 0 0 0,-2-1 0 0 0,2-1 0-1-510,1 0 0 1 510,-3 2 0 0 0,-2 1 0 0 0,1 1 0 0 0,-1 0-64 0 0,3 2 64 0 0,2 1 0 0 0,-1 2 0 0 0,0 2 0 0 0,-1 4 0 0 0,-2 0 0 0 0,1 4 0 0 0,0 2 0 0 0,-1 2 0 0 0,3 5 0 0 0,-1 2 0 0 0,-1 1 0 0 0,-1 0 0 0 0,1-1 0 0 0,0-1 0 0 0,-2 0 0 0 0,-1-2 0 0 0,2 1 0 0 0,0-2-64 0 0,-1 0 64 0 0,4 1 0 0 0,3-1 0 0 0,-1-1 0 0 0,4-1 0 0 0,0 0 0 0 0,-1-3 0 0 0,-1-2 0 0 0,0-2 0 0 0,0-2 0 0 0,-1-1 0 0 0,1-1 0 0 0,2 0 0 0 0,5-3 0 0 0,2 0 0 0 0,-2-1 0 0 0,2-2-64 0 0,1 0 64 0 0,-1-1 0 0 0,-1-2 0 0 0,-2-1-64-550-4,-3 0 64 550 4,0-1 0 0 0,-1-1 0 0 0,1-1 0 0 0,2-1 0-549 4,0 0 0-52-2,3-2 0 601-2,4-2 0 0 0,0-1 0 0 0,-1 1 0 0 0,-3 1 0 0 0,0 2 0 0 0,-2 1-64 0 0,-5 2 64 0 0,1 2 0 0 0,-1 1 0 0 0,-4 2 0-16 530,-2 1 0 16-530,1 1 0 0 0,1 0 0 0 0,-1 2 0 1 630,3 1 0-1-630,2 2 0 0 0,-3-1 0 1 530,-2 4 0-1-530,-3 2 0 0 0,-1 1 0 0 0,2 3 0 0 0,1 1 0 0 0,-2 0 0 0 0,-4-1 0 0 0,1 0 0 0 0,1 0 0 0 0,-2 0 0 0 0,-3-1 0 0 0,2 1 0 0 0,0 0 0 0 0,-3-1 0 0 0,0 0 0 0 0,-1-3 0 0 0,-1-3 0 0 0,-1 1 0 0 0,2-1 0 0 0,2 1 0 0 0,1-1 0 0 0,3-1 0 0 0,0-1 0 0 0,1-2 0 0 0,1 0 0 0 0,-1-3 0 0 0,3 0 0 0 0,2-4 0 0 0,4-4 0 0 0,4-4-64-496-1,1-2 64 496 1,-2-1 0 10-590,-3 1 0-10 590,-1 0 0-574-3,-2 1 0 574 3,-1 1 0 10-690,3-3 0-10 690,0 1 0 0 0,-1 0 0-9-620,0 3 0 9 620,-3 0 0 0 0,4 0 0 0 0,2 0 0 0 0,0 1 0 8 640,-1 2 0-8-640,-1 2 0 0 0,-1 2 0 0 0,-2 0 0 0 0,-1 1 0 0 0,2 0 0-3-770,1 1 0 3 770,-1 1 0 8 650,3 0 0-8-650,2 2 0 0 0,-1 1 0 0 0,-2 1 0 0 0,0 2 0 0 0,0 2-64 0 0,1 2 64 0 0,2 2 0 0 0,0 1 0 0 0,-3 2 0 0 0,-2 0 0 0 0,1 2 0 0 0,0-1 0 0 0,-2 2 0 0 0,-2 1 0 0 0,3-1 0 0 0,1 0 0 0 0,-1 0 0 0 0,-2 1 0 0 0,1 0 0 0 0,3 2 0 0 0,1-1 0 0 0,3-1 0 0 0,4-1 0 0 0,7 0 0 0 0,2-4 0 0 0,-1-2 0-10 680,3-4 0 10-680,5-4 0 9 660,-1-2 0-9-660,-3-3 0 0 0,-1-2 0 0 0,-3-1 0 0 0,-3-1 0 0 0,-1 0 0 0 0,0-1 0 0 0,-1-1 0 0 0,1-1 0 0 0,2-1 0 0 0,7-2 0 0 0,3-1 0 0 0,-1 0 0 0 0,-1 1 0 0 0,-2 0 0 0 0,3 0 0 0 0,5 1 0-7 620,2 0 0 7-620,-2 3 0 0 0,-4 3 0 0 0,-4 2 0 0 0,1 2 0 0 0,2 5 0 0 0,0 2 0 0 0,-3 2 0 0 0,-1 2 0 0 0,-3 2 0 0 0,-3 0 0 0 0,-2 2 0 0 0,-2 0 0 0 0,-3 0 0 0 0,0 1 0 4-530,1 1 0-6-300,5 2 0 2 830,7 5 0 0 0,2 0 0 0 0,-1-2 0-8 620,-4-1 0 8-620,-1-3 0 0 0,-1-1 0 0 0,-1-3 0 10 640,5-2 0-10-640,2-3 0 0 0,-1-1 0 0 0,1-4 0 0 0,-2-2-88 0 0,2-3 88 0 0,-1-3-80 0 0,1-3 80 0 0,1-2 0 0 0,1-2 0 0 0,0-3-64 0 0,0-1 64 0 0,2-3 0 0 0,1-2 0 0 0,0-2 0-6 590,0-1 0 6-590,1-2 0 0 0,0-1 0 0 0,-1 0 0 0 0,0 1 0 0 0,0-2 0 0 0,0-1 0 0 0,2 1 0 0 0,2 0 0 0 0,-1 2 0 0 0,6-2 0 0 0,1 1 80 539 3,0 2-80-19-2,-2 2 0-520-1,-4 3-96 1 500,-2 4 96-1-500,-1 3 0 0 0,3 0 0 0 0,2 3 0 570-1,-1 2 0 157-4,-3 3 0-195 8,-3 3 0-532-3,3 3 0 0 0,-2 5 0 0 0,-3 2 0 0 0,5 3 0 0 0,-1 3 0 0 0,-2 2 0 0 0,-3 1 0 0 0,-1 1 0 0 0,1 4 0 8 581,7 7 0-8-581,3 6 0 0 0,0 1 0 0 0,-2-3 0-586-4,1-2 0 586 4,-2-3 0 0 0,-3-5 0 0 0,-2-5 0 0 0,-3-4 0 0 0,-1-3 0 0 0,-1-3 0-504 4,8-2 0-592 628,2-1 0 1096-632,2-3 0 0 0,0-1 0 0 0,-2-4 0 0 0,5-4 0 0 0,1-2 0 0 0,-2-2 0 0 0,-1-2 0 0 0,-2-1 0 0 0,-1 0 0 0 0,-6-1 0 0 0,-1 0 0 0 0,0 0 0 0 0,2 1 0 0 0,-1 0 0 0 0,1 1 0 0 0,0 1 0 518 0,9-2 0-518 0,2 1 0 0 0,-1 1 0 0 0,-2 1 0 0 0,-4 3 0 0 0,4 3 0 518-2,-1 1 0-518 2,-2 3 0 0 0,4 3 0 1224-1,-3 2 0-1224 1,-4 4 0 0 0,-4 3 0 0 0,-2 1 0 0 0,-1 3 0 0 0,-2 1 0 8 560,-1 3 0-8-560,0 3 0 0 0,-1 1 0 0 0,0 0 0 0 0,3 5 0-596-3,2 2 0 596 3,-2 0 0 0 0,-2-2 0 0 0,0-3 0-574 4,-1-2 0 21-2,-1-2 0 0-2,6 0 0 553 0,2-2 0 0 0,-1-2 0-552-2,-1-3 0 552 2,0-2 0 0 0,6-3 0 1 520,4-2 0-1-520,0-2 0-588-5,-1-3 0 588 5,-2-2 0 0 0,6-3 0 0 0,9-6 0 0 0,1-2 0 0 0,0-1 0-544 4,-2-1 0 544-4,-4 0 0 0 0,7-4 0 7-560,7-3 0-7 560,2-2 0 0 0,-5 1 0 0 0,-4 1 0 0 0,-6 3 0 0 0,-5 2 0 0 0,-4 2 0 0 0,-3 3 0 0 0,-2 2 0 0 0,7 1 0 510-4,6 4 0 593 11,7 4 0-1103-7,-1 5 0 0 0,-4 3 0 0 0,-6 2 0 0 0,-6 2 0 0 0,-3 2 0 0 0,-5 2 0-9 550,-2 1 0 9-550,-2 2 0 0 0,6 6 0 0 0,0 2 0 0 0,-1 2 0 0 0,3 3 0-1044-7,4 5 0 1044 7,7 4 0 0 0,0-2 0 0 0,-3-3 0 0 0,-5-6 0 0 0,-6-3 0 0 0,-3-4 0 0 0,-1-4 0 0 0,0-2 0 0 0,-1-1 0 0 0,7-1 0 0 0,11-1 0 7 561,3-2 0-7-561,0-2 0 0 0,4-4 0 0 0,-1-3 0 0 0,-1-4 0 0 0,-3-4 0 0 0,-3-2 0 0 0,6-3 0 0 0,4-2 64 0 0,-2-2-64-14 550,7-3 96 14-550,-1-1-96 0 0,-3 0 0 0 0,5-1 0 0 0,6-1 64 0 0,-1 2-64 0 0,-3 2 0 0 0,-5 2 0 0 0,-6 3 0-482 4,-7 2 0 482-4,-2 1 0 0 0,4 2 0-11 631,-1 3 0 11-631,-1 1 0 0 0,-2 2 0 0 0,-5 1 0 0 0,4 5 0 0 0,0 2 0 0 0,-3 1 0 0 0,2 6 0 0 0,-1 2 0 0 0,-4 3 0 0 0,-4 2 0 0 0,-2 0 0 0 0,0 0 64 0 0,-3 2-64 0 0,6 5 0 0 0,7 6 0 0 0,1 3 0 0 0,-1-3 0 0 0,4 1 64 0 0,-1-4-64 0 0,-3-3 0 0 0,-1-7 0 0 0,-4-4 0 0 0,-2-5 0 0 0,0-3 0-662 0,1-2 0 46-1,2-4 0 25-2,2-3 0 70 0,2-3 0 521 3,2-3 0 0 0,1-4 0 0 0,11-5 0 0 0,12-8 0 0 0,3-3 0 0 0,-3-2 0 12-511,-3 1 64-12 511,-5 1-64 0 0,-4 1 0 0 0,-4 1 0 508 3,6-1 0-508-3,1-1 0 0 0,0 1 0 0 0,-3 2 0 0 0,-3 2 0 0 0,7 0 0 0 0,8-1 64 0 0,10-1-64-531-3,6-1 0 531 3,-4 4 0 0 0,-4 2 0 0 0,-10 4 64 0 0,-7 3-64 0 0,-8 4 0 0 0,-5 1 0 0 0,-2 2 0 0 0,-1 2 64 0 0,-2 2-64 0 0,-1 2 0 0 0,-2 2 0 0 0,0 1 0 0 0,6 3 0 0 0,2 1 0 0 0,0 1 0-2 571,2 4 0 2-571,-3 1 0 0 0,-3 1 0 8 531,-2-1 0-8-531,-3-1 0 0 0,4-1 0 0 0,9-2 0 0 0,1-2 0 0 0,1-3 0 0 0,-2-4 0 0 0,-3-3 0 0 0,-3-3 0 0 0,0-1 0 0 0,-1-2 0 0 0,0-4 0 3-581,2-1 0-3 581,1-3 88 0 0,3-3-88 0 0,1-1 0 0 0,1-2 0 0 0,1-3 0 0 0,-1 0 0 0 0,0-3 0 0 0,0-1 0 0 0,1-1 0 0 0,11-4 0 710 8,2 0 0-117-16,-1 0 0-72 7,7 0 72 496 3,-1 0-72-474 2,-5 5 0 38 589,-6 3 0 28-593,-5 6 0 23-2,-4 3 0-72-3,-4 4 0-560 5,-3 3 0 584 4,1 3 0 50-3,5 3 96-634-1,1 5 0 0 0,-1 3-96 560 0,-3 3 0-560 0,-3 3 0-14 521,-4 2 0 14-521,-2 2 0 0 0,-3 2 0 0 0,-2 2 0 0 0,-1 0 0 0 0,-2 1 0 0 0,0 1 0 0 0,-1-1 0 17 560,1 1 0-17-560,-1-1 0-618 1,1-1 0-26-3,-1-1-64-76-1,1-2 64 181 6,2-2 0 539-3,0-2 0-540 2,0-2 0-103-3,1-3 64 643 1,2-3-64 0 0,11-2-200 13 560,3-3 120-13-560,1-2 80 0 0,0-2 0-529-2,-1-1 64-53-2,-2 0-64 582 4,-1-1 0 0 0,0 0 0 0 0,-2-1 0 0 0,1-2 64 0 0,-1-1-64 0 0,8-1 72 0 0,10 0 8 714 5,2 2-80-79-3,-3 3 0-105-2,-6 3 0-530 0,-5 4 0 529-2,2 7 0-529 2,-3 4 0 0 0,-3 4 0-609 2,1 6 0 609-2,-2 5 0 0 0,-3 2 0 0 0,1 5 0-1349-4,-2 1 0 767 0,-1 0 0 582 4,0 1 0 0 0,2 3 0-583 3,0-2 0 575 507,-3-4 0 15 101,-3-4 0-7-611,-3-5 0 0 0,1-3 0 0 0,-2-4 64 0 0,0-4-64 0 0,1-3 0 0 0,0-3 0 0 0,0-2 0 0 0,7-2 0 0 0,3-3 0 0 0,1-1-88 0 0,7-1 88 0 0,3-3-64 0 0,-2-1 64 0 0,-3 0 0 0 0,-1-1 0 0 0,-2-1 96 0 0,-2 0 0 0 0,0-1-8 0 0,-1-1-88 0 0,7-1 0 0 0,4-1 64 0 0,0 0-64 0 0,-2 1 0 0 0,-3 1 0 0 0,7 0 64 0 0,5 1-64-564 2,-1 2 0 564-2,-5 3 0 0 0,-4 2 64 0 0,-6 2-64 0 0,2 5 0 0 0,-3 1 0 0 0,-2 4 0 0 0,-5 2 0 0 0,-2 1 0 0 0,-3 2 0 0 0,-2 2 0 0 0,-2 2 0 0 0,-1 1 0 507-3,4 7 64-507 3,2 2-64 563-4,0 1 64 140 10,0 0-64-703-6,-3-1 0 0 0,-3-2 64 0 0,1-3-64 0 0,4-1 0 0 0,5-2 0 0 0,2-4 0-759-6,1-3 80 252 10,-1-4-80 524 527,8-5 80-17-531,10-5-80-1276-1,4-5 0 1276 1,-1-3 0 0 0,-2-1 0 0 0,-3-3 0 0 0,-4 0 64 0 0,-2-2-64 0 0,8-4 0 0 0,14-5 88 1276 1,10-4 88-754-6,9-1-88-522 5,-3 2-88 0 0,-9 3 0 0 0,-10 5 0 0 0,-10 5 0 0 0,-7 2 0 0 0,-4 3 0 0 0,-2 2 0 0 0,-1 2 0 0 0,-1 2 0 0 0,-2 1 72 0 0,-1 1-72 0 0,-2 1 0 0 0,5 1 64 0 0,9 0-64 550 5,7 2 0-550-5,1-1 0 0 0,-5 1 0 0 0,-4 0 0 0 0,-5-1 0 579 3,-4 0 0-579-3,-4-2 0 0 0,0-1 0 0 0,1-2 0-21 550,1 0 64 21-550,2-1-64 0 0,1 0 0 0 0,0-1 0 0 0,0-1 64 0 0,0-1-64 0 0,1-1 0 0 0,0 0 0 0 0,-1-1 0 0 0,1 0 0 0 0,8-1 64 0 0,1-1-64 0 0,-1 1 0 0 0,5-1 72 7 580,6 1-72-7-580,4 2 0-557-3,-4 3 0 557 3,-8 2 0 0 0,-7 3 0-7 520,-8 1 0-496 7,-6 3 0 503-527,-5 0 64 0 0,-3 2-64 0 0,-1 1 96 0 0,-1 1-96 0 0,-1 0 64 0 0,0 0-64 0 0,-1 1 0 0 0,3 2 88 0 0,0-1-88 0 0,-2 1 80 0 0,-1-1-80 0 0,1-1 72 0 0,-2-1-72 0 0,0-2 64 518 543,0 0-64-518-543,0-1 0 546 3,3 1 64-546-3,1-2-64 0 0,0 0 0 0 0,-2-2 0 0 0,-2 0 0 0 0,-1-1 64 0 0,-1 0-64 0 0,2-1 0 0 0,-1 0 0 512 1,0 0 0 103-1,-1 0 0-615 0,-2-1 0 0 0,-1 0 0 0 0,-1-1 0 0 0,0 1 0 0 0,-1 0 0 0 0,1 0 0 0 0,-1 0 0 0 0,0 0 0 0 0,0 1 0 0 0,0 0 0 0 0,1 0-80 0 0,-1-1 80 0 0,0 1-104 0 0,1-1 40 0 0,1 1 64 0 0,-1-1 0 0 0,-1 1 0 0 0,-2 0 0 0 0,-3 0 0 0 0,-3 0 0 0 0,-1 0 0 0 0,-2 0 0 0 0,-1 0 0 0 0,-2 0 128 0 0,1 0-24 0 0,2 0 0 0 0,2 0-104 0 0,-1 0 64 0 0,-1 0-64 0 0,0 0 64 0 0,1-1 0 0 0,-1 0-64 0 0,4 0 96 614-3,2-1-96-614 3,3-1 0 0 0,-1 0 0 0 0,0-1 136 0 0,0-1-16 0 0,1-1-8 0 0,0 0 0 0 0,0 0-112 0 0,1-2 0-614 3,2 0 64-69-3,4-3-64-477-5,1-1 0 1160 5,0 0 0 0 0,-2 0 0 0 0,-2 1 0-786 4,-2-1 0 0-4,-2 2 0-34-3,0-1 0 820 3,0 1 0 0 0,-3 1 64-751-5,0 0-64-4 8,-4 1 64 0-3,-1 3 0 238 4,-3 0-64 517-4,-2 2 96 0 0,0-1-32-480-5,0-2-64-521 10,1-4 0 1001-5,0-7 0 0 0,1-5 0 0 0,1-7 0 0 0,0-7 0 0 0,0-9 0 0 0,2-24 0 1553-7,2-20-7120-112 6,0-19-1407 372 6,0 10-2481-1813-5</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31:05.570"/>
    </inkml:context>
    <inkml:brush xml:id="br0">
      <inkml:brushProperty name="width" value="0.1" units="cm"/>
      <inkml:brushProperty name="height" value="0.6" units="cm"/>
      <inkml:brushProperty name="color" value="#B3B715"/>
      <inkml:brushProperty name="inkEffects" value="pencil"/>
    </inkml:brush>
  </inkml:definitions>
  <inkml:trace contextRef="#ctx0" brushRef="#br0">1 68 864 229568 51164,'4'1'72'0'0,"1"0"-72"0"0,1 0 64 0 0,-2 0 32 0 0,0-1-32 0 0,-2 1 16 0 0,0-1 80 0 0,-2 0-80 0 0,1 0-80 0 0,1 2 0 0 0,1 1 88 0 0,5 2-88 0 0,2 1 64 0 0,-1 0-64 0 0,1 0 64 0 0,0 2 24 0 0,2-1 24 0 0,2-2 40 0 0,3-1-80 0 0,2-5-72 0 0,4-3 64 0 0,4-6 32 0 0,0-2 0 0 0,-2 1-24 0 0,-3-1 0 0 0,-1 1 0 0 0,-3 0 0 0 0,0 3 24 0 0,-2-2 96 0 0,-3 0-96 0 0,-1 2-96 0 0,2 1 72-1 670,2 3-8 1-670,1 1-64 0 0,-1 1 80-1 519,-2 1-80 1-519,-2 2 96 0 0,-2 1 40 0 533,0 1-72 0-533,1 1-64 0 0,-2 1 0 0 0,1 0 0 0 0,1 0-80 0 0,0 1 80 0 0,1 1-152 0 0,-1-1-3176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31:40.697"/>
    </inkml:context>
    <inkml:brush xml:id="br0">
      <inkml:brushProperty name="width" value="0.1" units="cm"/>
      <inkml:brushProperty name="height" value="0.6" units="cm"/>
      <inkml:brushProperty name="color" value="#F2F49E"/>
      <inkml:brushProperty name="inkEffects" value="pencil"/>
    </inkml:brush>
  </inkml:definitions>
  <inkml:trace contextRef="#ctx0" brushRef="#br0">301 160 632 231579 50313,'0'0'0'0'0,"0"0"0"0"0,0 0 96 0 0,-1-1 32 0 0,0-1-128 0 0,0 0 152 0 0,-1 0 96 0 0,-1-1-128 0 0,1 2-120 0 0,0-1 64 0 0,1 1-64 0 0,0 1 64 0 0,1 0 0 2 604,-2 2 32-2-604,-2 4-96 0 0,-1 2 0 0 0,1 2 128 0 0,-1 2 64 0 0,0 2-96 0 0,1 0-96 0 0,0-1 64 0 0,2 3 0 0 0,-2 1 24 0 0,0 0-88 0 0,2 1 80 0 0,1-1-16 0 0,0-1-64 0 0,1-2 112 0 0,0-1 72-1 563,0-1-96 1-563,2 1-8 0 0,0-2 80 0 0,0-1-80 0 0,1-2-80 0 0,0 1 0 0 0,3-1 152 0 0,1 0-64 0 0,-2-3 0 0 0,2 0 0 0 0,-1-1-88 0 0,-2-1 72 0 0,2-2-72 0 0,2-2 72 0 0,2-1-72 0 0,1-4 96 0 0,1-1-96 0 0,1 1 64 0 0,1 0-64 0 0,-2-2 0 0 0,0 0 0 0 0,1-1 128 0 0,1-2 56 0 0,2-1-96 0 0,-1-1-88 0 0,3-2 0 0 0,2-2 136 0 0,1 0-64 0 0,-3 0 0 0 0,0 0 0 0 0,2 0 24 0 0,2-1 0 0 0,1 1 0 0 0,-2 1 80 0 0,-2 3-16 0 0,-5 3-80 0 0,-2 2 0 5 513,-1 2 0-5-513,1 2 0 0 0,-2 1-80 0 0,-3 2 144 0 0,-2 1-48 0 0,-1 1-32 0 0,0 1-64 0 0,1 2 64 0 0,1 2 0 0 0,1 0-64 0 0,1 1 72 0 0,-1 2-72 0 0,-2-2 0 0 0,-2-1 0 0 0,2 2 80 0 0,2 1-16 0 0,0-1 32 0 0,-2 0-96 0 0,2 1 0 0 0,-2-2 64 0 0,0 0-64 0 0,0 0 0 0 0,0-2 64 0 0,-2 0-64 0 0,1-3 0 0 0,1 1 0 0 0,3 0 0 0 0,2 0 0 0 0,2-1 0 0 0,1-2 0 0 0,-1-1 0 0 0,0-2 72 0 0,-1 0-8 0 0,1 2 0 0 0,0-2 0 0 0,0 0 0 0 0,-1-1-64 0 0,1 1 0 0 0,-1-2 0 0 0,0 0 0 0 0,1-1 0 0 0,3-1 0 0 0,2 0 64 0 0,2-1 0 0 0,-3 1 0 0 0,-1 0 0 0 0,0 2-64 0 0,0-1 72 0 0,2 2-72 0 0,1 2 72 0 0,-3 1-72 0 0,1 2 0 0 0,0-1 0 0 0,-4 1 0 0 0,-1 0 0 0 0,0 2 72 0 0,0 0-8 0 0,-2 0-64 0 0,-1 0 96 0 0,1 1-96 0 0,0 0 0 0 0,2 2 0 0 0,1 3 88 0 0,1 1 8 0 0,2 4-96 4-629,0 1 0-4 629,-1 1 0 0 0,-3-1 0 0 0,-1 0 0 0 0,-3-4 0 0 0,-1 0 0 0 0,3 0 0 0 0,0 0 80 0 0,1-1-80 0 0,2 1 0 0 0,3 0 64 0 0,5-1-64 0 0,4-3 0-9 583,5-2 0 9-583,0-3 0 0 0,-1-2 0 0 0,3-2 0 0 0,-2 0 96 0 0,-2-2-96 0 0,2-3 96 0 0,1 0-96 0 0,-2-2 0 0 0,-4 0 64 0 0,0 1-64 0 0,-1 0 96 0 0,-1 0-96 0 0,4-1 96 0 0,2-2-24 0 0,1 0-72 0 0,-1 2 0 0 0,-3 0 0 0 0,-4 1 0 0 0,1 0 0 0 0,2 0 0 2 569,-2 2 0-2-569,-2 3 0 0 0,1 1 0 0 0,-1 2 0 0 0,0 4 0 0 0,-3 0 0 0 0,0 3 0 0 0,-2 2 0 0 0,-1 1 0 0 0,2 4 0 0 0,-1 3 72 0 0,-3 0-72 0 0,-3-1 80 0 0,-2 1-80 0 0,-3-2 0 0 0,0 0 0 0 0,1 2 0 0-644,0 1 0 0 644,1-1 0 0 0,1-1 0 0 0,0-3 0 0 0,1-2 0 0 0,1-2 0 0 0,1 0 0-4-599,3-2 0 4 599,0-3 0 0 0,2-1 0 0 0,0-2 0 0 0,1 0 0 0 0,0-3 0 0 0,-2-1 0 0 0,1-1 0 0 0,2-4 0 0 0,4-1 0 0 0,1 1 64 11-677,4-4-64-11 677,6-1 64 0 0,2-1-64 0 0,-1 0 0 0 0,0 0 0 0 0,-2-1 216 0 0,-4 2-120 0 0,0 0-96 0 0,0 0 0-1 670,4 0 0 1-670,1 2 0 0 0,-4 1 0 0 0,1 0 72 0 0,-1 1-72 0 0,-5 2-96 0 0,-1 2 96 0 0,0 2 104 0 0,-4 0 0-3 542,-3 1 0 3-542,0 2-104 0 0,0 1 0 0 0,-3 0 0 0 0,-3 1 0 0 0,0 1 0 0 0,0 1 0 0 0,1 2 0 0 0,0 4 0 0 0,1 2 0 0 0,0 0 0 0 0,0-1 0 0 0,0 0 0 0 0,1-1 0 0 0,-1 1 0 0 0,1-1 64 0 0,-1 0 24 0 0,2 1-16 0 0,3-1-72 0 0,-1-1 72 0 0,0-5-72 0 0,1-2 0 0 0,1-3 0-2-685,2-3 0 2 685,1-3 0 0 0,0-2 0 0 0,1 0 0-2-594,2 0 120 2 594,-1-1-8 0 680,1-1 0 0-680,0 0-112 0 0,3-4 0-5 617,3 0 0 5-617,-1 0 0 0 0,4-1 0 0 0,3-1 0 0 0,3-1-224 0 0,-4 2 120 0 0,-3 2 104 0 0,-5 3 0 0 0,-4 2 0 0 0,-5 2 0 0 0,-1 2 64 0 0,-1 1 72 0 0,3 1-64 0 0,-1 2-144 0 0,0 0-32 0 0,-2 2 104 0 0,-1 2 80 0 0,-3 0-16 0 0,-3 0 0 0 0,0 2-64 0 0,0 0-152 0 0,0 2 88 0 0,-2 2 64 0 0,-1-1 0 0 0,1 3 0 0 0,0 1 0 0 0,1 4 0 0 0,1 0 0 0 0,-2-2 0 0 0,-1-4 0 0 0,0-2 64 0 0,2-1 16 0 0,2-2-80 0 0,2-1 0 0 0,2-1 64 0 0,0-2-64 0 0,2-3 0 0 0,2-1 0 0 0,2-1 0 0 0,-2-2 0 0 0,2-3 0 0 0,0-1 64 0 0,0-2-64 12 648,0 0 72-12-648,0 0-72 0 0,3 1-80-8 655,1-1 80 8-655,-1 3 0 0 0,0 0 184 0 0,0 2-96 0 0,-1 0-88 0 0,-2 2 0 0 0,-2 0 0 0 0,-1 0 0 0 0,-2 1 0 0 0,-4 1 0 0 0,0 2 0 0 0,0 1 96 0 0,-3 0-96 0 0,1 2 96 0 0,1 2-96 0 0,-2 1 0 0 0,1 0 0 0 0,1 2 0 0 0,-2-1 64 0 0,2 4-64 0 0,0 1 0 0 0,1 3 64 0 0,0 1-64 0 0,-2-2 64 0 0,0 0-64 0 0,0-1 0 0 0,0-1 0 0 0,2 0 0 0 0,0-1 0 0 0,0-2 0 0 0,4-3 0 0 0,0-4 0 0 0,2-1 0 0 0,3-1 64 0 0,1-2 0 0 0,0 0-64 0 0,2-2 80 0 0,0-1 0 0 0,0-1-80 0 0,0 0 0 0 0,-5 0 0 0 0,4-2 64 0 0,-1 0-64 0 0,1 0 0 0 0,1 0 0 0 0,1 0 0 0 0,-2 0 96 0 0,0 1-32 0 0,-1 3-64 0 0,1-1 0 0 0,0 1 0 0 0,0 1 0 0 0,-1 0 0 0 0,-3 1 0 0 0,-2 2 0 0 0,-1 2 80 0 0,-4 0-80 0 0,2 2 80 0 0,-2 0-80 0 0,-3-1 0 0 0,3 4 0 0 0,0 0-96 0 0,2 4 96 0 0,-1 0 0 0 0,-2-2 112 0 0,-1 0-32 0 0,0 0-80 0 0,1 1 80 0 0,3 3 0 0 0,3-1-80 0 0,-2-1 0 0 0,0-3 0 0 0,-1-1 0 0 0,1-2 64 0 0,1-3-64 0 0,4-2 112 0 0,5-2 72 0 0,5-3-96 0 0,0 0-224 0 0,0-1 32 0 0,1-3 8 0 0,3-3 96 0 0,-1-1 80 0 0,-1 0-8 0 0,-2 1 0 0 0,-2 1 0 0 0,-3 1 0 0 0,0 2-72 0 0,-1 0 0 0 0,-1 1 0 0 0,-2-1 0 0 0,1 2 0 0 0,0 1-96 0 0,-1-1 32 0 0,3 2 64 0 0,2 0 0 0 0,0 2 96 0 0,-1 2-96 0 0,-4 1 0 0 0,-2 1 0 0 0,0 2 0 0 0,1 2 0 0 0,-2-1 0 0 0,-2 1 0 0 0,-1 0 0 0 0,0 0 0 0 0,-1 0 64 0 0,2 2-64 0 0,0 1 0 0 0,-1 0 0 0 0,2 0 0 0 0,0 1 0 0 0,-1-2 0 0 0,1-1 0 0 0,-2 0 0 0 0,3 0 96 0 0,1-1-32 0 0,-1-1-64 0 0,-1 0 0 0 0,0 0 0 0 0,1-2 0 0 0,1 0 0 0 0,0-3 64 3 640,5-1-64-3-640,1 0 0 0 0,1-1 0-2 508,4-1 0 2-508,3-1-96 0 0,-1-1 96 0 0,-1 0 0 0 0,0 0 0 0 0,0 0 0 0 0,-1 1 0 0 0,-4 1 0 0 0,-2 1 0 0 0,-3 1 0 0 0,-1 2 0 0 0,-4 0 0 0 0,0 2 0 0 0,0 0 96 0 0,-1 1 0 0 0,0 1-96 0 0,-2 1 0 0 0,-2-1 0 0 0,-2 1 0 0 0,1 1 0 0 0,0 1 0 0 0,-2 2 0 0 0,1 1 0 0 0,1 1 0 0 0,-2-1 64 0 0,1 0-64 0 0,1 0 0 0 0,-2-1 0 0 0,2-2 0 0 0,0-1 64 0 0,1-4-64 0 0,3-1 0 0 0,3-4 0 0 0,3-2 0 0 0,1-3 0 0 0,-1 0 0 0 0,-1-3 0 0 0,4-1 80 0 0,1-2-80 0 0,0 0 96 4 791,2 0-32-4-791,2 0-64 0 0,-4 0 0-6 545,-1 2 0 6-545,-1 2 0 0 0,0 0 64 0 0,-2 0-64 0 0,-1 2 64 0 0,-2 0-64 0 0,2 2 0 0 0,-4 2 0 0 0,-2 1 0 0 0,0 2 0 0 0,-2 1 0 0 0,-3 1 0 0 0,0 1 0 0 0,-1 2 0 0 0,0 0 0 0 0,0 1 64 0 0,0-1-64 0 0,-1 0 0 0 0,0 0 0 0 0,-1 1 0 0 0,-1-2 64 0 0,1 3-64 0 0,0 0 0 0 0,2 3 96 0 0,1-1 0 0 0,2 0-32 0 0,3-3-64 0 0,1-2 0 0 0,3-3 0 0 0,2-2 0 0 0,-1-3 64 0 0,5-3-64 0 0,3-4 0 0 0,0-1 0 0 0,-1 1 0 0 0,0 2 0 0 0,-3 1 0 0 0,-2 0 0 0 0,0 2 0 0 0,0 1 0 0 0,-2 1 0 0 0,0 1 0 0 0,-3 2 0 0 0,2 1 0 0 0,1 4 0 0 0,-3 0 0 0 0,-1 1 0 0 0,-2 1 0 0 0,0 2 0 0 0,-1 1 0 0 0,-2 3 0 0 0,0 1 0 0 0,-3 2 0-8 524,-2 0 0 8-524,0 0-96 0 0,1 1 96 0 0,-1 0-104 0 0,-1-1 40 0 0,1 1 64 0 0,2 0 88 0 0,0-4-24 0 0,2 1 0 0 0,1 0 0 11 555,2-2 0-11-555,3-2-64 0 0,6-2 0 0 0,6-1 0 0 0,6-6 0 0 0,1-4 0 0 0,-2-1 0 0 0,-1-1 80 0 0,-4-1-8 0 0,-2 0 0 0 0,0 0 24 0 0,1 0 112 0 0,3 0-104 0 0,1 0-224 0 0,-2 1 24 0 0,0 0 8 0 0,-2 2 88 0 0,-3 0 0 0 0,0 1 0 537 3,0 3 0-537-3,0 0 0 511 1,-1 3 0-511-1,-2 0 0 0 0,0 3 64 0 0,-2 0 80 0 0,-3 1-72 0 0,0 0-72 0 0,-2 1 0 0 0,1 0 0 0 0,-1-1 0 0 0,-1 0 0 0 0,1 0 72 0 0,2-2-72 0 0,1-2 0 0 0,3-2 0 0 0,0-2 0 0 0,5-4 0 0 0,6-2-80 0 0,3-2 0 0 0,-1 1 80 0 0,0-1 0 0 0,-3-1 0 0 0,-2-1 0 0 0,0 2 0 14-553,-3 0 0-14 553,0 0 0 0 0,2 0 0 1-700,3-1 0-1 700,1 0 64 0 0,-2 1-64-5-533,-3 2 0 5 533,-2 2 0 0 0,0 1 0 7-692,2 3 0-7 692,-2 1 0 0 0,-1 1 0 0 0,-3 3 0 0 0,-4 0 64 0 0,-1 4-64 0 0,-1 3 0 0 0,-2-1 0 0 0,-1 1 0 0 0,0 1 0 0 0,-2 0 0 0 0,-1 1 0 0 0,-1 0 0 0 0,0 0 0 0 0,1 1 0 0 0,-1-3 0 0 0,2 2 0 0 0,1 0 0 0 0,1-2 0 0 0,3 0-64 0 0,3 0 64 0 0,1-3 64 0 0,3-1-64 0 0,4-2 0 0 0,-1-4 0 0 0,3-4 64 0 0,2-2-64 0 0,1-2 0-6 626,-1-1 0 6-626,0 1-64 0 0,-1-1 64 0 0,-2-1-64 0 0,2 0 64 0 0,0-1 0 0 0,-1 1 0 0 0,1 0 0 0 0,1 1 0 0 0,3 1 0 0 0,0 0 0 0 0,0 2 0 0 0,-3 2 72 0 0,-2 4 8 0 0,-5 1-160 0 0,-1 2 80 0 0,-4 1 64 0 0,-2 1-64 0 0,0 2 0 0 0,-2-2 0 0 0,-3 0-96 0 0,-1-1 96 0 0,1 1 0 0 0,1-1 72 0 0,2 0-72 0 0,0-1 0 501 2,1 0 64-501-2,1 0-64 0 0,2-2 0 0 0,1-1 88 0 0,1-2-8 0 0,0-1-80 0 0,1 0 0 0 0,-1-2 0 555 523,2-3 0-555-523,6-3 64 0 0,4 0-64 0 0,2 1 0 0 0,-2-1 0 0 0,0 1 0 0 0,0 0 64 0 0,-4 1-64 0 0,2 0 0 0 0,2-1-96 0 0,-3 0 96 0 0,-1 2 0 0 0,-2 1 0 0 0,-2 1 0 0 0,-2 2 0-8-673,-2 2 0 8 673,-2 2 0 0 0,0 1 0 0 0,-1 1 0 0 0,1 1 0 0 0,-2 2 0 0 0,-2 0 0 0 0,-1 1 0 0 0,-1 0 0 0 0,0 1 0 0 0,-2-1 0 0 0,1 2 0 0 0,0 2 0 0 0,0 2 0 0 0,-1-1 0 0 0,0 1 0 0 0,3 2 0 0 0,0-1 0 0 0,2 0 0 0 0,2-2 0 0 0,1-1 0 0 0,0-3 0 0 0,1-3 0 0 0,1-2 0 0 0,3-2 0 0 0,0-2 0 0 0,6-1 0 0 0,2-2 0 0 0,1-2 0 0 0,4-2 0 0 0,6-2 64 0 0,6-3-64 0 0,3-1 64 0 0,2-1-64 0 0,-3 1 80 0 0,-6 3-80 0 0,-2 1 80 0 0,-1 1-80 0 0,-5 1 0 0 0,-3 2 0 0 0,-1 3 0 0 0,-1 4 0 0 0,-3 3 64 0 0,-2 1-64 0 0,-3 2 0 0 0,-3 1 0 0 0,-3 0 0 0 0,-3 0 0 0 0,0 0 0 0 0,1 4 0 0 0,2 4 0 0 0,0 2 0 0 0,-1-1 0 0 0,-2 1 64 0 0,0-1-64 0 0,0-2 64 0 0,0 0-64 0 0,0-1 0 0 0,-1-3 0 0 0,0-1 0 0 0,0-1 0 0 0,1-2 0 8 673,1-1 0-8-673,3-2 0 0 0,2-1 0 0 0,3-1 0-9 581,1-2 0 9-581,3 0 0 0 0,2 0 0 0 0,0-4 0 0 0,4-2 0 0 0,1-3 0 0 0,-1 0 0 0 0,-1 0 0 0 0,-2 0 0 0 0,3-1 0 0 0,1-1 0 0 0,0 1 0 0 0,2-2 0 0 0,-1-1 0 0 0,0 3 0 539-5,2-2 64-539 5,4 0-64 0 0,-2 1 64 0 0,-4 1-64 0 0,-5 0 0 0 0,-1 1 0 0 0,3 1 64-6 549,4 1-64 6-549,5 0 64 0 0,2 1-64 0 0,-2 2 0 0 0,-5 2 0 0 0,-6 1 0 0 0,-4 1 0 0 0,-2 4 0 0 0,-1 0 0 0 0,-1 2 0 0 0,-2 2 0 0 0,0 1 0 0 0,0 2 0 0 0,1 2 0 0 0,0 1 0 0 0,-1 2 0 0 0,0 0 0 0 0,2-1 0 0 0,1-1 0 0 0,0-3 0 0 0,0-3 0 0 0,-1-2 80 0 0,0-2-80 0 0,-1-2 96 0 0,2-3-96 0 0,0-1 64 0 0,2-2-64 0 0,2-2 0 0 0,2-1 0 0 0,1-1 0 0 0,1 0 0 0 0,0-1 0 0 0,1 0 0 0 0,2-2 0 0 0,6-2 0 0 0,2-2 0 0 0,0 1 64 0 0,4-2 32 0 0,4-1-24 0 0,0 2-72 0 0,-5 0 0 0 0,1 2 72 0 0,1 0-72 0 0,-3 2 0 0 0,-4 3 0 0 0,-2 2 0 0 0,-3 1 0 0 0,-3 2 0 0 0,-2 3 64 0 0,-2 1-64 0 0,-1 2 128 0 0,-3 3-24 0 0,-2 1 0 0 0,-2 2 0 0 0,-2 0-104 0 0,-4-1-232 0 0,-2 1 136 0 0,1 0 96 0 0,0 2 0 0 0,-1-2 0 3 698,0 0 0-3-698,0 1 0 0 0,1 1 0 0 0,1 0 0-1 611,-2 0 0 1-611,1 0 64 593 2,0 0-64-593-2,-1-2 0 0 0,-1-1 0 0 0,1-1 64 0 0,2 0 8 0 0,6 2-72 0 0,2-2 0 0 0,-1-1 0 0 0,3 0 0 0 0,3-2 0-4 553,0-3 0 4-553,0-1 0 0 0,4-1 0 0 0,0-1 0 0 0,0 0 0 0 0,0-1 0 0 0,-3-1 0 0 0,-1 0 0 0 0,0-1 0 0 0,0-1 0 0 0,0-1 0 0 0,-1 0 0 0 0,2 1 0 0 0,0 0 88 0 0,0 0-88 0 0,0 0 80 0 0,1 1-80 0 0,-1 1 0 0 0,-1-1 0 0 0,-3 1 0 0 0,-1 1 0 0 0,1 2 0 0 0,-2-1 64 0 0,3 2-64 0 0,1 1 80 0 0,-1 0-80 0 0,-2 1 80 0 0,-1 1-80 0 0,-2 2 0 0 0,-1 0-80 0 0,0 2 80 0 0,-2 0 0 0 0,1 4 0 0 0,0 5 0 0 0,0 1 0 0 0,-2 1 0 0 0,-1-1 0 0 0,-1 0 0 0 0,-2-1 0 0 0,0 0 0 0 0,-1-1 0 0 0,1-1 0 0 0,-1-1 0 0 0,2 1 0 0 0,2-2 0 0 0,-2-2 0 0 0,2-2 0 0 0,2 0 0 0 0,1-2 0 0 0,1-3 72 0 0,1-3-72 0 0,2 0 0 0 0,5-1 64 0 0,3-3-64 0 0,3 0 0 0 0,1-1 0 0 0,-1-2 0 0 0,0-2 0 0 0,1 0 0 0 0,-1 0 0 0 0,1 0 0 0 0,-1 1 0 0 0,2-1 0 0 0,-1 0 64 0 0,0-2-64 0 0,0 0 0 0 0,0 0 0 0 0,-1 1 0 0 0,0-1 0 0 0,3 0 0 0 0,1 0 0 0 0,-2 1 0 0 0,-3 1 0 0 0,-2 2 0 0 0,-2 1 0 0 0,-2 2 0 0 0,-1 1 0 0 0,-2 0 0 0 0,0 2 0 0 0,-1 0 0 0 0,-1 1 0 0 0,-1 2 0 0 0,1 1 0 0 0,0 2 0 0 0,-2 2 0 0 0,0 1 0 0 0,-3-1 0 0 0,0 1 0 0 0,-2 2 0 0 0,1 0 0 0 0,-3-1 0 0 0,0 0 0 0 0,1 1 0 0 0,-1 1 0 0 0,1 1 0 0 0,3 0 0 0 0,0 0 0 0 0,2 0 0 519-4,1 0 0-519 4,0-1 0 0 0,0-2 0 0 0,-1-1 0 506 0,4-2 0-506 0,3-2 0 0 0,2-3 0 0 0,7-4 0 4-550,2-2 0-4 550,2-2 0 0 0,-1-1 0 0 0,0 0 0 0 0,0-1 0 0 0,-2-1 0 0 0,6 0 0 0 0,5-3 0 0 0,0 0 0 0 0,-1 2 0 0 0,-3 1 0 0 0,-3 2 0 0 0,-2 1 0 0 0,-3 2 0 0 0,-2 2 0 0 0,-3 2 0 0 0,-1 1 0 0 0,-2 2 0 0 0,2 2 0 0 0,3 2 0 0 0,3 3 64 0 0,-3 2-64 0 0,-2 1 0 0 0,-3 2 0 0 0,0 5 0 0 0,-2 6 0 0 0,-1 4 0 0 0,-3 2 0 0 0,-2-3 0 0 0,-4-3 0 0 0,0-2 0 0 0,-1-3 0 0 0,1-4 0 0 0,3 0 0 0 0,7-2 63 0 0,2-1-63 0 0,1-3 0 0 0,1-1 0 0 0,1-5 0 0 0,0-3 0 0 0,2-2 0 0 0,0 0 64 0 0,1-3-64 0 0,1 0 0 0 0,2-2 0 0 0,7-1 64 0 0,2-1-64 0 0,0 1 0 555 3,2-3 0-555-3,-1-1 0 512-1,-1 0 0 178 5,3 0 88-687 607,0 2-8-3-611,-2-1-80 0 0,-2 2 0 0 0,-4-1 0 0 0,2-1 64 0 0,3 0-64 0 0,-1 0 0 0 0,-3 0 0 0 0,-2 2 0 0 0,-4 1 0 0 0,1 1 0 0 0,1 2 0 0 0,-4 1 0 0 0,2 1 0 0 0,-1 1 0 0 0,-2 1 0 0 0,-3 1 0 0 0,-4 1 0 0 0,-3 2 0 520-7,-2 1 0 112 7,-2 1 0-632 0,-2 2 0 0 0,0 0 0 0 0,-1 1 0 647 0,1-1 0-647 0,0 2 0 0 0,-1-1 0 0 0,2 0 0 0 0,0 0 0 0 0,0 1 0 0 0,1 0 0 0 0,1 0 0 0 0,3 2 0 0 0,1 0 0 0 0,2-2 0 0 0,1-1 0 0 0,0-1 0 0 0,1-2 0 0 0,1-3 0 0 0,6-2 0-538-3,9-5 64 538 3,9-4-64 0 0,4-4 0 0 0,1-3 0 0 0,-1 0 0 0 0,-3-1 0-5-596,6-4 0 5 596,6-1 0 0 0,2-1 64 0 0,-4 1-64 0 0,-4 3 0 0 0,-5 2 0 0 0,-2 4 0 0 0,-5 1 0 0 0,3 2 0 0 0,4 1 0 0 0,4 2 0 0 0,-4 3 0 0 0,-6 2 0 0 0,-8 2 0 0 0,-6 2 0 0 0,-4 3 0 0 0,-7 0 0 0 0,-4 1 0 0 0,-1 2 0 0 0,-2 2 0 0 0,-1 0 0 0 0,-2 0 0 0 0,0 3 0 0 0,-2 3 0 0 0,0 1 0 0 0,-1 1 0 513-2,1 2 0 15 2,-1 3 0-528 0,1-2 0-6 525,-2 0 0 6-525,2 1 0 0 0,1-2 0 0 0,2-1 0 2 538,1-2 0-2-538,2 0 0 0 0,4 2 0 0 0,1-2 0 0 0,2-2 0 0 0,0-1 0 0 0,1-3 0 0 0,0-2 0 0 0,2-1 0 0 0,2-1 0 0 0,0-2 0 0 0,2-3 0 0 0,0-2 0 0 0,2-2 0 0 0,0-1 0 0 0,7-3 0 0 0,2-1 0 0 0,0-1 0 0 0,6-1 0 0 0,0-1 0 0 0,-3-2 0 0 0,-3-1 0 0 0,-1 1 0 0 0,-1 1 0 0 0,0 1 0 0 0,3-2 0 0 0,6-1 0 0 0,6-1 0 0 0,-1 2 0 0 0,-5 0 0 0 0,-5 1 0 0 0,-3 1 0 0 0,1-1 64 0 0,-1-1-64 0 0,-2 1 0 0 0,1-2 64 0 0,-1 0-64 0 0,-1 1 0 0 0,-3 1 0 0 0,-1 2 0 0 0,-3 0 0 0 0,-1 3 0 0 0,0 0 0 0 0,0 2 0 0 0,-1 2 0 0 0,-2 1-72 0 0,-2 1 72 0 0,-3 1 0 0 0,-1 2 0 559 2,-2 0 0-559-2,-2 2 0 9 627,-1-1 0-9-627,0 1 0 0 0,0 1 0 0 0,0 0 0 0 0,-1 1 0 0 0,1 1 0 0 0,1 2 0 0 0,2 2 0 0 0,1-2 0 0 0,3-1 0 0 0,6-2 0 0 0,6 0 0 0 0,4-3 64 0 0,1-4-64 0 0,4-3 0 0 0,1-4 0 0 0,0-2 0 0 0,-1-2 0 0 0,0-1 0 0 0,0 0 64 0 0,-3-2-64 0 0,-1-2 0 0 0,0 2 0 0 0,7-3-144 3 572,3-2 80-3-572,1 2 64 0 0,0 2 0 0 0,-2 0 0 0 0,-2 3 0 0 0,-3 1 64 0 0,-1 1 0 0 0,-1 0 0 0 0,-2 1 0 0 0,-2 1-64 0 0,-1 2 0 0 0,-1 1 0 0 0,-3 1 64 0 0,0 2-64 0 0,-1 3 0 0 0,0 1 0 0 0,-2 2 0 0 0,-2 1 0 0 0,0 3 0 0 0,2 3-64-14-629,-3 2 0 14 629,-2 2 64 0 0,-3 1 384 0 0,-2 0 112 0 0,-3 1 24 553-4,0 3-296-553 4,1 2-1200 0 0,2 3 360 0 0,2-1 616 0 0,-1-4 0 0 0,2-3 0 0 0,0-2 0 0 0,5-3 0 0 0,3-2 0 0 0,1-2 0 0 0,7-2 0 0 0,10-3 0 0 0,2-2 0 0 0,1-4 0 0 0,-3-2 0 0 0,-1-3 0 0 0,0-1 0 0 0,-2 0 0 0 0,8-3 0 0 0,7-3 0 557 5,9-3 0-557-5,-1 1 0 0 0,-4 0 0 0 0,-6 3 0 0 0,-5 2 0 0 0,-6 2 0 0 0,-4 2 0 0 0,-4 1 0 0 0,-2 1 0 0 0,-1 2 0 0 0,-2 0 0 0 0,-3 0 64 0 0,0 3-64 0 0,-2 1 0 0 0,-1 1 0 0 0,-2 1 0 0 0,-2 2 0 0 0,-1 2 0 0 0,-1 0 0 0 0,1 3 0 0 0,1 4 0 0 0,-2 2 0 0 0,-1 2 0 0 0,-1 2 0 0 0,-3 2 0 540-2,-2-1 0 16 2,-3 2 0-556 0,-3-3 0 0 0,-2-1 0 0 0,0 0 0 0 0,1-1 0 0 0,0-2 0-1 575,2-2-64 1-575,2 0 64 0 0,2-1 0 0 0,1-2 0 0 0,5 1 0 0 0,3-1 0 0 0,3-2 0 0 0,3-2 0 0 0,0-3 0 0 0,3-1 0 0 0,1-3 0 0 0,1-2 0 0 0,0 0 0 0 0,1 0 0 0 0,0-2 0 0 0,7-2 64 0 0,3-3-64 0 0,0-1 0 0 0,-2-1 0 0 0,-2 0 64 0 0,3-2 16 0 0,0-1-80 0 0,2 3 64 0 0,-1 1-64 0 0,-3 1 0 522-2,5 1 0-522 2,2-1 64 0 0,6 2-64 0 0,-3 2 0 0 0,-5 1 0-4 521,-7 3 0 4-521,-6 2 0 0 0,-3 1 0 0 0,-2 4 0 0 0,-1 3 0 0 0,-3 1 0 0 0,-3 2 0 0 0,-4 0 0 0 0,-2 4 0 0 0,-3 2 0 0 0,-2 0 0 0 0,0 0 0 0 0,-1-2 0 0 0,-1-4 0 0 0,-1-1 0-12-684,2 0 0 12 684,2-2 0 0 0,2-1 0 0 0,5-2 0 0 0,10-1 72 0 0,8-4 120 0 0,5-2-96 0 0,2-3-96 0 0,-1-1 0 0 0,-1-3 0 0 0,4-3 0 0 0,2-3 0 0 0,-1 0 0 0 0,-3-1 0 0 0,-2 2 72 0 0,-2 0-72 0 0,-2 1 80 0 0,3-1-16 0 0,5 0-64 0 0,6-1 136 0 0,-2 1-136 0 0,-4 3 96 0 0,0-1-32 0 0,-5 2-64 0 0,-7 2 0 0 0,-6 1 0 0 0,-3 1 0 0 0,-2 3 0 0 0,-4 2 0 16 770,0 0 0 1246-770,1 3 0-1262 0,-2 0 0-7 624,1 1 0 583-626,-2-1 0-576 2,0 4 0 531-3,0 1 0-531 3,-2 0 0 0 0,-1 0 0 0 0,3 0 0-7 516,4 0 80 7-516,5-2 16 0 0,5-1-96 0 0,0-1 0 0 0,4-4 0 0 0,6-3 0 0 0,9-2 0 0 0,6-4 0 0 0,8-4 0 0 0,4-4 0 0 0,-3 0 0 0 0,-7-1 0 0 0,1 1 0 0 0,-4 2 0 0 0,-3 0 0 0 0,1 2 0 0 0,3 0 64 0 0,-4 2 16 0 0,-4 2-80 0 0,-7 3 0 0 0,-4 1-80 0 0,0 2 80 0 0,-1 2 0 0 0,-2 2 80 0 0,-3 2-80 0 0,-3 0 0 0 0,-3 0 0 0 0,0 3 0 0 0,1 1 0 0 0,-1-2 0 0 0,-1 0 0 0 0,0 1 0 0 0,5-2 0 0 0,6 0 0 0 0,2-1 0 0 0,-1-2 0 0 0,5-1 64 1213 3,7-2 8-1213-3,8-2-72 0 0,7-4 0 0 0,4-2-64 0 0,5-1 64 0 0,-4-1 0 0 0,-7 1 0 0 0,-2 1 0 0 0,-1 0 0 0 0,-3 2 0 0 0,-8 2 0 0 0,-3 2 0 0 0,0 3 0 0 0,-2 3 0 0 0,-4 2 0 0 0,-7 1 0 0 0,-3 2 0 0 0,-5 1 0 0 0,-4 2 0 0 0,-4 1-80 0 0,-3 1-16 0 0,-2-1 96 0 0,-2 2-64 0 0,0 0 64 0 0,0 0 0 0 0,-2 2 0 0 0,0 1 0 0 0,0 0 0 0 0,-1-1 0 0 0,0-1 0 0 0,1-3 0 0 0,2 1 0 0 0,-1-3-64 0 0,6 2 64 0 0,4 1 0 0 0,7-1 0 0 0,5-3-64 0 0,5-2 64 0 0,3-4 0 0 0,-2-4 0 0 0,-3-1 0 0 0,-3 0 0 0 0,-3 0 0 0 0,-2 0 0 0 0,-2 1 0 0 0,-2 1 0 0 0,0 1 0 0 0,-1-1 0 0 0,-3 2 0 0 0,-3-1 0 0 0,-2 1 0 0 0,-1 0 0 0 0,-1 1 0 0 0,0 1 0 0 0,-2 0 0 0 0,2 1 0 0 0,1 2 0 0 0,-1 0 0 0 0,1 4 0 0 0,-2 6 0 0 0,-2 5 0 0 0,-3 3 0 0 0,-3 0 0 0 0,-2-2 0 0 0,0-1 0 0 0,-1 0 0 0 0,-1-3 0 0 0,0 2 0 0 0,-3 4 0 0 0,0-1 0 0 0,1 0 0 0 0,0-2 0 0 0,1-1 0 0 0,0 1 0 0 0,1 1 0 0 0,1-2 0 0 0,1 0 0 0 0,1-1-88 0 0,0 1 8 0 0,2 3 80 0 0,1 4-64 0 0,3 1 64 0 0,3 0 0 0 0,3-4 0 0 0,2-4 0 0 0,1-1 0 0 0,2-3 0 0 0,2-2 0 0 0,0-2 0 0 0,1-1 0 0 0,2 0 0 0 0,1-2 0 0 0,1-1 0 0 0,0 1 0 0 0,0-1 0 0 0,1 0 0 0 0,1 2 0 0 0,3 2 0 0 0,0 2 0 0 0,-5 0 0 0 0,-4 0 0 0 0,-3-1 0 0 0,-1 4 0 0 0,-1 1 0 0 0,-2 0 0 0 0,-3 4 0 0 0,-4 5-64 609 2,-3 0 64-609-2,0 2 0 0 0,-1 2 0 0 0,0 1 0 0 0,-2-1 0 0 0,-1 3 0 0 0,-3-1 0 0 0,-1 0 0 0 0,-4 2 0 0 0,-4 5 0 0 0,0 5 0 0 0,-1 4 0 0 0,3 2 0 0 0,3-3 0 0 0,4-7 0 0 0,3-2 0 0 0,4-4 0 0 0,2-4 0 0 0,3-2 0 0 0,3 1 0 0 0,2 1 0 0 0,3 0 0 0 0,-1-3 0 0 0,0-2 0 0 0,-1-5 0 0 0,-1-2 0 0 0,1-1 0 0 0,1 3 0 0 0,2 2 0 0 0,0 0 0 0 0,-2-1 0 0 0,-2 0 0 0 0,-3 5 0 0 0,-3 3 0 0 0,-2 3 0 0 0,-2 0 0 0 0,-1-3 0 0 0,-1 1 0 0 0,0 2 0 0 0,2-2 0 0 0,2-2 0 0 0,0-4 0 0 0,2-2 0 0 0,1-1 0 0 0,1-1 0 0 0,0-1 0 0 0,3 2 0 0 0,-1-1 0 0 0,0-1 0 0 0,-1-2 0 0 0,0-1 0 0 0,0-2 0 0 0,-1 0 0 0 0,0-1 0 0 0,-1 1 0 0 0,0 1 0 0 0,-2-1 0 0 0,0 1 0 0 0,-3 2 0 0 0,0 2 0 0 0,-3 3 0 0 0,-1 2 0 0 0,-3 0 0 0 0,0-1 0 0 0,-2-1 0 0 0,-3 6 0 0 0,-3 6 88 0 0,-1 2-88 0 0,0-2 80 0 0,1-1-80 0 0,2-1 0 0 0,0 0 0 0 0,1-2 0 0 0,1-1 0 0 0,1-2 0 0 0,0 3 0 0 0,1 2 0 0 0,1-1 0 0 0,2-3 0 0 0,4-1 0 0 0,2-3 0 0 0,1-5 0 0 0,3-4 0 0 0,0 0 0 0 0,4 1 0 0 0,2 4 0 0 0,2 0 0 0 0,1-1 0 0 0,0-2 0 0 0,0-3 0 0 0,-2-1 0 0 0,-1-1 0 0 0,0 1 0 0 0,-2-1 0 0 0,0 3 0 0 0,-1-1 0 0 0,-1-1 0 0 0,-2-1 0 0 0,-1 1 0 0 0,-1 2 64 0 0,-1 1-64 0 0,-3 6 0 0 0,-2 4 0 0 0,-1 0 0 0 0,1 1 0 0 0,1 0 0 0 0,1 3 0 0 0,2-2 0 0 0,2-3 0 0 0,2-1 0-529 2,2-2 0 529-2,0-3 0 0 0,2-3 0 0 0,0-4 0 0 0,0-4 64 0 0,-1-2-64 0 0,2 1 0 0 0,3 3 0 0 0,2 2 0 0 0,-1 1 0 0 0,-1 1 0 0 0,-2-2 0 0 0,0-2 0 0 0,-2 1 0 0 0,-2 1 0 0 0,-1 6 0 0 0,-3 5 0 0 0,-2 2 0 0 0,-1 0 0 0 0,-2 0 0 0 0,-2-2 0 0 0,-3 4 0 0 0,-1 1 0 0 0,-2-1 0 0 0,2-1 0 0 0,1 1 0 0 0,0 3 0 0 0,-1 5 0 0 0,-2 4 0 0 0,1-1 0 0 0,3-2 0 0 0,2-3 0 0 0,1-5 0 0 0,2 0 0 0 0,2 0 0 0 0,2-1 0 0 0,0-2 0 0 0,2-2 0 0 0,-1-2 0 0 0,1 1 0 0 0,2 1 0 0 0,-1-3 0 0 0,1-1 0-502-7,0 0 0-118 8,0 1 0 620-1,0-2 0 0 0,1 3 0 0 0,-1 1 0 0 0,-1 2 0 0 0,-2 1 0 0 0,-1-1 0 0 0,-1 1 0 0 0,-2-1 0 0 0,-2 1 0 0 0,-1 1 0 0 0,-4 7 0 0 0,-1 3 0 0 0,0 0 0 0 0,0-1 88 0 0,1-1-88 0 0,-1 3 80 0 0,0-1-80 0 0,3-4 0 0 0,3-2 0 0 0,1-4 0-586 5,3 1 0 586-5,4 1-88-496-2,2-1 88 496 2,2-3 0 0 0,2-3 0 0 0,1-3 0 0 0,1-2 0 0 0,-1-3 0 0 0,3 1 0-569 3,3 2 0 569-3,0 0 0 0 0,1-1 0 0 0,-2-1 0 0 0,-1-1 0 0 0,-2-1 0 0 0,0-2 0 0 0,-2 1 0 0 0,-2-1 0 0 0,-1 0 0 0 0,0 0 0 0 0,-1 2 0 0 0,1 0 0 22 526,-1 4 64-22-526,-1 3-64 0 0,-2 1 0 0 0,-1-1 0 0 0,-1 0 0 0 0,-3 1 0 0 0,-3-2 0 0 0,-1 5 0 0 0,-3 2 72 0 0,0 1-72 0 0,0 0 80 0 0,0-2-80 0 0,-3 3 0 0 0,-4 5 0 0 0,1 1 0 0 0,1-2 0 0 0,1-4 0 0 0,3-1 0 0 0,1 1 0 0 0,1 1 0 0 0,2 1 0 0 0,2-4 0 0 0,3 0 0 0 0,1 0 0 0 0,4 0 0 0 0,2-3 0 0 0,0-4 0 0 0,1-4 0 0 0,0-2 0 0 0,1 0 0 0 0,-1-2 0 0 0,-1-1 0 0 0,0 0 0 0 0,1 2 0 0 0,0 1 64 0 0,0-1-64 0 0,0 2 0 0 0,-1 1 0 0 0,-1 0 0 0 0,-1 4 0 0 0,-1 2 0 0 0,-2 1 0 0 0,-2 4 0 0 0,-1 2 0 0 0,-3 0 0 0 0,0-1 0 0 0,0-1 0 0 0,0 0 0 0 0,0 0 0 0 0,-2 3 0-1099 0,-1 6 0 1099 0,1 0 0 0 0,1-2 0-565-2,2 0 0 577 532,2-1 0-12-530,4-3 0 0 0,2-1 0 0 0,2-1 0 0 0,1-1 0 0 0,1 0 0 0 0,1-2 0-21 524,1 4 0 21-524,3 3 0 0 0,1 5 0 0 0,1 3 0 0 0,-1 4 0 0 0,-2 0 0 0 0,-2-4 0 0 0,-2-3 0 0 0,-1-3 0 0 0,-3 6 0 0 0,-1 1 0 0 0,-3 1 0 0 0,0 0 0 0 0,-1-1 0 0 0,-2 8 0 0 0,1 4 0 0 0,0 2 0 0 0,-1 5 0 0 0,2 4 0 4 563,2-2 0-4-563,0-5 0 0 0,2-6 0 0 0,1-7 0 0 0,2-4 0 0 0,2-6 0 0 0,2-3 0 0 0,1-2 0 10 543,1-2 0-10-543,1-1 0 0 0,3 4 0-2 520,5 3 0 2-520,1 2 0 0 0,0-2 0 0 0,-1-3 0 0 0,-1-2 0 0 0,1 3 0 3 500,-2-1 0-3-500,-1 0 0 0 0,-4 0 0 0 0,-1-1 0 0 0,-4 0 0 0 0,-2-1 0 0 0,-3 0 0 0 0,-1-1 0 0 0,-2 5 0 0 0,0 6 0 0 0,1 9 0 0 0,1 2 0 0 0,-1-2 0 0 0,-2-2 0-6 510,-2-3 0 2 1,-3 3 0 4-511,-5 7 0 0 0,-2 1 0 0 0,0-2 0 0 0,-2 1 0 0 0,0-2 0 0 0,1-5 0 0 0,0 1 0 0 0,1-2 0 0 0,3-4 0 0 0,2 0 0 0 0,3-2 0 0 0,2-4 0 0 0,3-3 0 0 0,2-3 0 0 0,1 0 0 0 0,1 1 0 0 0,1-2 0 0 0,0-2 0 0 0,0-1 0 0 0,0-2 0 0 0,0 0 0 0 0,-1 0 0 0 0,1-1 0 0 0,0 0 0 0 0,-1 0 0 0 0,-2 0 0 0 0,0-1 0 0 0,-1 5 0 0 0,0 0 0 0 0,-1 0 0 0 0,-1 0 0 0 0,-1 1 0 0 0,-1-1 0 0 0,-2 0 0 0 0,0 0 0 0 0,-3 0 0 0 0,-2 4 0 0 0,-1 2 0 0 0,-1 0 0 0 0,-2 3 64 0 0,-2 0-64 0 0,1-1 0 0 0,-1 2 64 0 0,1 0-64 0 0,3-1 72-513-1,0-4-72 513 1,2-2 80 0 0,0 2-80 0 0,2 0 0-526 6,1-2 0 12-11,3 0 0-540 7,3-1 64 1054-2,3 2-64 0 0,2-3 0 0 0,0-3 0 0 0,1-3 0 0 0,2-3 0 0 0,-1-1 0 0 0,0-3 0 0 0,0 0 0 0 0,2 2 0 0 0,-2 3 0 0 0,-2 3 64 0 0,-1-1-64 0 0,-1 1 0 0 0,-1-1 0 0 0,-3 4 0 0 0,-2 1 0 0 0,0 2 0 0 0,-5 3 0 0 0,-3 8 0 0 0,-2 7 0-1035-2,0 1 0 1035 2,0-3 0 0 0,3-3 64-542 2,1-3-64-145-2,1-3 0 687 0,2-3 0 0 0,1-2 0 0 0,2-1 0 0 0,1 1 0 0 0,3 1 0 0 0,0-2 0 0 0,2-2 0 0 0,0-2 0 0 0,4 0 0 0 0,1-2 0 0 0,1-1 0 0 0,1-1 0 0 0,0-2 0 0 0,-1-1 0 0 0,1 0 0 0 0,0 2 0 0 0,1 3 0 0 0,-2 1 64 0 0,-1-1-64 0 0,-2-1 0 0 0,-1 0 0 0 0,-3-1 0 0 0,-2 0 0-557 5,-2 0 0 557-5,0 1 0 0 0,-3 1-120 0 0,0 0 24-1 523,-4 7 8 1-523,-2 4 184 0 0,0 2-16 0 0,0-1-8 0 0,0 1-72 0 0,0 0 0-534-1,0-3 0-72 4,-1-2 64 606-3,2-1-64 0 0,1-1 80 0 0,1-3-80 0 0,0 3 80 0 0,2-1-80 0 0,1-2 0 0 0,1-1 0 0 0,1-1 64 0 0,1-4-64 0 0,3-1 0 0 0,1-2 0 0 0,3-1 0 0 0,1-2 0-535-4,1 0 0 535 4,2-1 0 0 0,-1 0 0 0 0,1 0 0 0 0,-1-1 0 0 0,-2-1 0 0 0,0 1 0 0 0,0 2 64 0 0,-2 5-64-1391 5,-1 2 0 824-2,-1 1 0 567-3,-2 0 0 0 0,-1 1 0 0 0,-3 4 0 0 0,-2 1 0 0 0,-2 2 0 0 0,-1 4 64 0 0,-1 5-64 0 0,0 2 0 0 0,1-3 0 0 0,0-3 0 0 0,3-3 0 0 0,1-2 0 0 0,2-4 0 0 0,0 3 0 0 0,1-1 0 0 0,1-1 0 0 0,1-4 0 0 0,2-1 0 0 0,1-1 0 0 0,1-2 0 0 0,0-2 0 0 0,2 1 0 0 0,1 0 0-10 505,2 2 0 10-505,0-2 0 0 0,0-1 0 0 0,0-1 0-522 3,1-1 0 522-3,-1 1 0 0 0,2-1 0 0 0,-1 0 0 0 0,1 1 0 0 0,0-1 0 0 0,1 4 0 0 0,-1 0 0 0 0,0 2 0 0 0,0 3 0 13 551,-2 2 0-13-551,-1 0 0 0 0,-1 5 0 0 0,-1 6 0 0 0,-2 5 0 0 0,0 1 0 0 0,-2-3 0 0 0,0-3 0 0 0,2-4 0 0 0,-1-4 0 0 0,2-3 0 0 0,-1-1 0 0 0,0-2 0 0 0,2 3 0 0 0,3 3 0 0 0,1-1 0 0 0,1-2 0 0 0,1-2 0 0 0,-2-3 0 0 0,1-1 0 0 0,0-1 0 0 0,0-1 0 0 0,0-1 0 0 0,-1 2 0 0 0,0-1 0 0 0,0 2 0 0 0,-1-1 0 0 0,0 1 0 0 0,-1 1 0 0 0,-1 0 0 0 0,-1 0 0 0 0,-2 2 0 0 0,-1 6 0 0 0,-1 2 0 0 0,-1 3 0 0 0,-3 4 0-3 1062,-2 7 0 3-1062,-3 0 0 0 0,0-2 0 0 0,-1 2 0 0 0,1-3 0 0 0,0-4 0 0 0,1 1 0 0 0,1-1 0 0 0,0-4 0 0 0,1 3 0 0 0,1-3 0 0 0,2-3 0 0 0,0 1 0 0 0,0-1 0 0 0,2-3 0-600 3,-1 0 0 600-3,1-2 0 0 0,0 2 0 0 0,1 3 0-1100 2,1 1 0 1075 627,0 0 0 25-629,-1-2 0 0 0,0-3 0 0 0,0-3 0-492 5,1 1 0 492-5,1 2 0 0 0,1-1 0 0 0,-2-1 0 0 0,0-2 0 0 0,0-1 0 0 0,-3-1 0 0 0,1 0 0 0 0,-2 1 0 0 0,-1 1 64 0 0,0 1-64 0 0,-2 2 0 0 0,0 0 0 0 0,-2 1 0 0 0,-2 5 0 0 0,-3 7 0 0 0,-2 3 0 0 0,1-1 0 0 0,0 0 0 0 0,1-3 0 0 0,2-2 0-597 1,0-2 0-103-7,0-1 0 166 6,2-1 0 534 0,1-2 0 0 0,1 0 0 0 0,-1 3 0 0 0,1 4 0 0 0,1 3 0 0 0,1 2 0 0 0,2 0 0 0 0,1-4 0 0 0,0-4 0 0 0,3-5 0 0 0,2-4 0 0 0,0-4 0 0 0,1-2 0 0 0,1 2 0 0 0,1 2 0 0 0,0 1 0 0 0,-1 0 0 0 0,0-2 0 0 0,-2 0 0 0 0,0-2 0 0 0,-1 0 0 0 0,-1 0 0 0 0,-1 1 0 0 0,0 1 0 0 0,-1 0 0 0 0,0 0 0 0 0,0 1 0-9 528,-1 1 0 9-528,-2 0 64 0 0,-1 5-64 0 0,-2 1 96 0 0,0 1-96 0 0,-2-1 96 0 0,0 0-96 0 0,-3 3 0 0 0,-2 2 0 0 0,1 0 0 0 0,1-3 0 0 0,-1-1 0 0 0,1-2 0 0 0,0 0 0 0 0,2-1 0 0 0,0 0 64-632 0,1-1-64 64 3,2-1 0 42-2,0-1 0-42-1,0-1 0-40 539,0 2 0 608-539,2 3 0 0 0,1-1 0 0 0,3-3 0 0 0,2-3 0 0 0,1-3 0 0 0,0-1 0-562 2,1-2 0-42-2,1-1 0-87-3,0-3 0 21 4,1 2 0 670-1,0 0 0 0 0,0-2 0 0 0,1-1 0 0 0,-1 0 0 0 0,1-1 0 0 0,-1 0 0 0 0,1 0 0 0 0,0-1 0 0 0,-1 0 64 0 0,-1-1-64 0 0,1 2 0 0 0,-1 1 0 0 0,-1 4 0 0 0,-1 1 0 0 0,-1 2 64 0 0,-2-1-64 0 0,-2 1 0 0 0,-1 0 0 0 0,0 2 0 0 0,-3 1 0 0 0,-1 1 0 0 0,-2 1 0 0 0,-1 1 0 0 0,-4 5 0 0 0,-3 3 0 0 0,0 1 0 0 0,-1 1 0 0 0,0 0 0 0 0,-3 5 64 0 0,-1 1-64 0 0,2-1 64 0 0,1-2-64 0 0,2-3 64-7 604,2-1-64 7-604,3-2 0-490-6,2-3 0 490 6,2-1 0 0 0,1 2 0 0 0,3 2 0-13 512,1-1 0 13-512,2-3 0 0 0,2-4 0 0 0,3-3 0 0 0,2-4 0 663 0,3 0 0-663 0,0-3 0 0 0,2-1 0 0 0,2-1 0 0 0,1 1 0 0 0,0-1 0 0 0,-2-1 0 0 0,-2-1 0 0 0,0 1 0 0 0,1 0 0 0 0,0 0 0 0 0,-1 2 0 0 0,-1 1 0 0 0,-2 1 64 0 0,-1 4-64 0 0,-2 5 0 0 0,-2 3 0 0 0,-3 2 72 0 0,-2 1-72 0 0,-3 0 80 0 0,-1 1-80 0 0,-1 0 0 0 0,-1 1 64-526 1,-1 1-64-229-4,0 0 0 205 7,-1 1 0 550-4,1 2 0 0 0,-1-1 0-526-4,0-1 0 526 4,1-1 0 0 0,2 0 0 0 0,1-1 0 0 0,2 2 0 0 0,2 1 64 0 0,5 0-64 0 0,3-2 0 0 0,3-5 0 0 0,3-5 0 0 0,0-4 0 0 0,1-5 0 0 0,1-2 0 0 0,0-2 0 0 0,1-2 0 0 0,-1 1 0 0 0,0-2 0 0 0,-1 0 0 0 0,-1 1 0 0 0,2 0 0 0 0,-2 0 0 0 0,-2-1 0 0 0,-2 3 0 0 0,0 2 72 0 0,-2 1-72 0 0,-3 5 96 0 0,-2 3-96 0 0,-2 3 0 0 0,-4 2 0 0 0,-1 1 0 0 0,-1 1 0 0 0,-3 2 0-504 1,-2 8 0-873 0,-3 5 0 712-3,-2 0 0 65 6,0 0 0 600-4,-1-1 0 0 0,-3 5 64 0 0,-1-1-64 0 0,3-2 0 0 0,-1 0 0 575 2,2-2 0-46-4,3-4 0-529 2,2 0 0 529-4,2-4 0 112 9,4-4 0 70-7,5-4 0-711 2,1-5 0 0 0,1-3 0 0 0,3-3 0 596-1,1-1 0-596 1,-1-3 0-27 519,1-2 0 27-519,1-1 0 0 0,1 1 0 0 0,3-1 0 0 0,2 0 0 0 0,2-1 0 0 0,-2 0 0 0 0,0-2 0 0 0,0 1 0 0 0,0 0 0 0 0,-1-1 0 0 0,0 0 0-495-3,-1 1 0-142 9,-1-1 64-495-11,0 1-64 1132 5,1 2 0 0 0,-1 2 0 0 0,-2 2 0 0 0,-1 1 0 0 0,-2 3 0 0 0,-2 2 0 0 0,-3 6 72 0 0,-5 7 8 0 0,-2 6-80 0 0,-1 1 0 0 0,-2 3 0-735 9,0 2 0 170-16,-1-3 0 565 7,1-3 0 0 0,2-3 0 0 0,1-2 0 0 0,2-2 0 0 0,3-2 0 0 0,0-1 0 0 0,0-1 0 590 1,2-1 0-590-1,2-1 0 0 0,3-3 0 0 0,3-3 0 591 0,2-2 0-46-4,1-1 0-545 4,1 0 0 0 0,1-1 0 0 0,1-2 0 0 0,1 1-96 0 0,1-1 96 0 0,-2-1-96 0 0,2 1 96 0 0,0 1 64 0 0,1 3-64 0 0,0 2 64 0 0,-3-1-64 0 0,-1 4 0 0 0,-2 3 0-1089 6,-3 3 0 1089-6,-1-1 0 0 0,-2 0 0 0 0,-2 0 0-497 2,-1 0 0 497-2,-1-1 0 0 0,0 1 0 0 0,0 0 0-544-1,-1 4 0 544 1,0 2 0-1803-1,1 0 0 1280 1,2-2 0 523 0,2-2 0 0 0,0-5 0 0 0,1-3 0 0 0,1-2 0 0 0,1-3 0 0 0,1-1 0 0 0,0-1 0 0 0,1 0 0 0 0,1 0 0 0 0,-1-1 0 0 0,4 2 0 0 0,0-1 0 0 0,2 2 0 523 0,3 0 0-523 0,-1 1 0 0 0,-1 0 0 0 0,-4-3 0 0 0,-2-1 0 0 0,0 2 0 0 0,1 2 0 0 0,-1-1 0 0 0,0 0 0 0 0,-1 0 0 0 0,-1 2 0 0 0,1 3 0 0 0,0 2 0 0 0,-2-2 0 0 0,-2 0 0 0 0,0-2 0 0 0,-1-1 0 0 0,-1-2 0 0 0,1-1 0 0 0,0 1 0 0 0,0 2 0 0 0,0 1 0 0 0,-1-2 0 0 0,0-1 0 0 0,0 0 0 0 0,0-1 0 0 0,1 1 0 0 0,0 2 0 0 0,1 1 0 0 0,-1 0 0 0 0,0-1 0-497-6,0 3 0 497 6,1 2 64-1814 4,-1 1-64 1027-8,0-1 0 256 8,-1-1 0-45-4,0-2 0-51 519,-2-1 0-71-518,0-1 0-28 3,0 1 0 181-9,-1 3 0 545 5,0 0 0 0 0,0-1 64 0 0,-1 0-64 0 0,0-2 0 0 0,-1 2 0 0 0,-1 2 0 574 0,0 1 0-574 0,0-2 0 0 0,-1 0 0 0 0,2-3 0 0 0,0 0 0 0 0,1-1 0 0 0,1-1 0 0 0,0-1 0 0 0,-2 1 64 0 0,0 0-64 0 0,1 0 0 0 0,-2-1 0 0 0,1-2 0 0 0,1-1 0 0 0,0-3 0 0 0,2-2 0 0 0,0-2 64 0 0,1 1-64 0 0,0 0 88 0 0,0 0-8 0 0,0-1-80 0 0,-1 2 0 0 0,-1 1 0 0 0,0 0 0 0 0,-1-1 0 0 0,-1 2 64 0 0,-3-1-64 0 0,2 0 0 0 0,-1-1 0 0 0,0 1 0 0 0,-1-1 0 0 0,1 0 0 0 0,0 0 0 0 0,1 0 0 0 0,0-2 0 0 0,-1 1 0 0 0,-2 0 0 0 0,-1 1 0 0 0,1 0 0 0 0,-1-1 0 0 0,1 1 0 0 0,-1 0 0 0 0,0-1 0 0 0,0-1 0 0 0,1 0 0 0 0,-2-1 0 0 0,0-1 0 0 0,-2-2 0-1103 3,0-2 0 575-2,1 1 0 528-1,1-2 0 0 0,0 0 0 0 0,1-2 0 0 0,0 0-88 0 0,0 1 88 0 0,1-1-96 0 0,1 3 96 0 0,0-1 0 0 0,-2-1 0 0 0,2 2 0 0 0,-1 1 0 0 0,0 0 0 0 0,0 1 0 0 0,0 2 0 0 0,-2-1-96 0 0,0 2 16 0 0,0 0 8-13 513,-1 1 0 13-513,0 1 72 856-3,-1 0 88-856 3,2 1-24 0 0,0 1 0 0 0,1 2-64 0 0,0 1 0 0 0,0 0 0 0 0,0 0 0 545-3,0 1 0-545 3,0-2 64 0 0,-1 1-64 0 0,1-1 0 0 0,-1 0 0 0 0,0-2 0 0 0,1-1 0 0 0,-2 0 0 0 0,-2 1 0 0 0,-1-1 0 0 0,0-1 0 0 0,0 0 0 0 0,-2 0 0 0 0,2-1 0 0 0,0 0 0 0 0,2-2 0 0 0,-2 0 0 3 539,0-2 0-3-539,1 0 0 0 0,1-1 0 0 0,1-1-72 0 0,0-1 72 0 0,0 0 0 0 0,1-2 0-612 0,-2-1 0-112 3,1 0 0 724-3,0-1 0 0 0,1 0-64 0 0,-1 0 64-531-4,1-1 0 531 4,0 1 0 0 0,-1-1 0 0 0,0 1 0 0 0,-3-1 0 0 0,-3-3 0 0 0,-1 2 0 0 0,2 1 0 0 0,0 3-64 0 0,2 2 64 0 0,1 2 0 0 0,3 2 0 0 0,1 1 0 0 0,-1 1 0 0 0,-1 0 0 643-1,-4 3 0-643 1,-2 1-80 0 0,1 1 80 741 6,2 1 0-741-6,1 1 64 0 0,-1 3-64 774-2,-2 3 0-242 1,-1 0 0-532 1,1 1 0 0 0,1-1 0 0 0,-2 1 0 0 0,-2 1 0 0 0,0-2 0 0 0,1-1 0 0 0,1-3-64 0 0,1-1 64 0 0,1-2 0 0 0,0-2 80 0 0,0-1-80 0 0,1-2 0 0 0,2 0 64 0 0,0-2-64 0 0,0-1 0 0 0,1-1 0 0 0,-2-2 0-613 2,-3-1 0 613-2,-2-2 0-532 0,-1 0 0 532 0,1 0 0 0 0,1 1 0-532-2,1 0 0-160 0,0-1 0 692 2,-3 0 0-706 8,-1 1 0 706-8,1 1 0 0 0,0 2-64 0 0,1 0 64 0 0,0 2 0 0 0,1 1 0 0 0,-3 2 0 0 0,-2 3 0 0 0,-2 1 0 0 0,1 1 0 514-4,-1 4 0-514 4,3 0 0 0 0,1 1-80 0 0,2-1 80 0 0,0 0 0 0 0,3-1 0 0 0,-1 1 0 0 0,0-1 64 0 0,0 0-64 0 0,-2 1 0 0 0,0-1 0 0 0,-3 0 0 0 0,-1-1 0 0 0,2-3 0 0 0,-2-2 0 0 0,0-2 0 0 0,2-1 0-531-5,-1-2 0 531 5,-3-3 0-545 6,0-2 0 545-6,2-1 0 0 0,1 0 0 0 0,2-1 0-531-8,-2 0 0 531 8,0 0 0 0 0,-1-1 0-625 3,-2-1 0 625-3,-1 0 0 0 0,0 1 0 0 0,1 1 0 0 0,1 1 0 0 0,1 2 0 0 0,-2 0 0 0 0,-3 0 0 561 6,0 0 0-561-6,0 2 0-19 528,2 0 0 19-528,3 2 0 0 0,-3 0 0 0 0,0 1 0 0 0,1 2 0 0 0,2 1 0 0 0,0 2 0 0 0,0-1 0 0 0,3 1 0 0 0,-1 1 0 0 0,1 0 0 0 0,-1 0 64 0 0,1 1-64 0 0,1-1 0 0 0,1-1 0-498-4,0 1 0 498 4,1-2 0 0 0,1 0 0 0 0,0-2 0 0 0,0 0 0 0 0,-2 0 0 0 0,-1-2 0 0 0,-1-1 64 0 0,0 0-64 0 0,1-1 0 0 0,0 0 0 0 0,1 0 0 0 0,-1-1 0 0 0,1 0 0 0 0,-2 0 0 0 0,-3-1 0 0 0,-5-2 0 0 0,-1 0 0 0 0,0 1 0 0 0,0 1 0 0 0,2 0 0-481 3,-4 1 0 487-602,1-1 0-6 599,0 1 0 0 0,3 1 0 0 0,2 0 0 0 0,1-1 0 0 0,1 1 0-543 1,-3 0 0 543-1,-3-2 0 0 0,-4 0 0-510-5,1 1 0 510 5,1 1 0-495 4,4 0-64 495-4,4 3 64 0 0,5 1 0 0 0,0 1 0 0 0,1 2 0 0 0,-2 4 0 0 0,-2 1 0 0 0,2-1 0 0 0,1 0 0 0 0,2 0 0 0 0,2 0 0 0 0,2-3 0 0 0,2 1 0 0 0,0-1 0 0 0,-1 0 0 0 0,1 0 0 0 0,-2 0 0 0 0,-1 0 0 0 0,-1-2 0 0 0,1-2 0 0 0,-3-2 0 0 0,-1-2 0 0 0,-2-2 0-21 508,1-3 0 21-508,2 0 0 0 0,-2-1 0 0 0,-2-1 0 0 0,-5-1 0 0 0,-3 0 0 0 0,-1 2 0 0 0,3 0 0 0 0,1 3 0 0 0,3 1 0 0 0,1 1 0 0 0,1 2 0-511 3,-1 1 0 511-3,-3 3 0 0 0,0 1 0 0 0,0 1 0 0 0,2 1 0 0 0,2 2 0 0 0,-3 2 0 0 0,1 1 0 0 0,2 0 0 0 0,4-1 0 0 0,2-1 0 0 0,0 1 0 0 0,0-1 0 0 0,1-2 0 0 0,0-1 0 0 0,2-1 0 0 0,-1-1 0 0 0,1 0 0 0 0,0-2 0 0 0,-1-1 0 0 0,0 0 0 0 0,-1-1 0 0 0,0 0 0 0 0,-3-1 0 0 0,-1-1 0 0 0,3 0 0 0 0,0-1 0 0 0,0 0-64 0 0,0-2 64 0 0,-1 1 0 0 0,-1-1 0-628 2,0 0 64 628-2,-1 0-64 0 0,0 0 0 0 0,1-1 0 0 0,-2 2 0 0 0,1 1 0 0 0,-3 2 0 0 0,-1 0 0 0 0,1 2 0 0 0,-3 1 0 0 0,1 1 0 0 0,2 3 0 0 0,1 0 0 0 0,1 1 0 0 0,0 2 0 0 0,-2 2 64 0 0,-1 0-64 0 0,2 0 0 0 0,0-1 0 0 0,2 0 0 0 0,1-2 0 0 0,1 0 0 0 0,1 0 0 0 0,1-2 0 0 0,-1 0 64 0 0,1-3-64 0 0,0 0 0 0 0,-1-1 0 0 0,-1-1 0 0 0,1 0 0 0 0,0 0 72 0 0,-1-1-72 0 0,0-1 80 0 0,0-1-80 0 0,-3-2 0 0 0,-3-2 0 0 0,-2-3 0 0 0,0-2 0 0 0,0 0 0 0 0,-1-2-240 0 0,-2-1 144 0 0,2 2 96-790-4,2 0 80 197 0,0 0-16 593 4,-1-1 0 0 0,-5-3-64-579 2,-4-2 0-537-655,-1 1 0 418 654,2 1 0-66 2,-1 0-64 239-613,1 2 64 525 610,2 3 0-554 4,-1 3 0-735-5,1 2 0 1289 1,1 1 0 0 0,-1 3 0 0 0,0 2 0 0 0,1 2 0-586 2,0 2 0 594-609,-4 4 128-8 607,-1 2-64 1-504,1 2-136-1 504,4 0 72 0 0,2-2-104 0 0,3 0 104 738-7,1-2 0-738 7,1-2 0 0 0,1 0 0 0 0,0 0 0 747 0,0 0 0-747 0,1-1 0 0 0,0-2 0 0 0,1 1 0 687 3,-2-2 0-687-3,-4 0 0 0 0,-1-2 64 0 0,0-2-64 0 0,2-1 80 0 0,1-1-80-687-3,3-1 0 138 8,0-2 0 549-5,0-2-88 0 0,1 0 88 0 0,1-1 0 0 0,-2-2 0 0 0,-3-2 0-487-2,0-1-64-61 3,-1-2 64-69-6,0 0 0 617 5,0 2 0 0 0,1 2-64 0 0,-1-1 64 0 0,0 2 0 0 0,0 0 0-509 5,0 0 0 509-5,-2 2 0 578 0,0 0 0 0-2,0 2-64 39 5,2 2 64-99-4,0 1-64-518 1,1 2 64 518-2,0 3 0 70 3,-4 3 0-588-1,-4 5 88 529 4,-5 5-88-529-4,0 3 0 0 0,1 1 0 0 0,3 0 0 0 0,3-1 0 0 0,-2 2 0 0 0,1 1 0 0 0,2-1 0 0 0,-2 0 0 0 0,1-2 0 0 0,1-1 0-559-1,-1-3 0 559 1,1-3 0 0 0,1-2 0 0 0,-1-4 0 0 0,-4-3 0-558-4,1-2 0 558 4,2-1 0 0 0,4-2 0 0 0,3-1 0-747 1,-1-3-64 169 3,-3-4 64 60-5,-3-1 0 518 1,1-1 0 0 0,1 1 0-578 2,-1 0 0 578-2,-4-2 0 0 0,2 2 0 0 0,1 1 0 0 0,4 2 0 0 0,3 4 0 0 0,-1 4 0 0 0,-3 3 0 0 0,-3 3 0 0 0,-1 4 0 0 0,2 1 0 0 0,-1 3 0 0 0,-1 1 0 0 0,3 2 0 0 0,2 0 0 0 0,1 0 0 0 0,-2 0 64 0 0,1 1-64 0 0,2-1 0 0 0,1-2 0 0 0,1-3 0 0 0,1-1 0 0 0,1-2 0 0 0,0-1 0 0 0,-1-3-96 0 0,1-1 96 0 0,4-2 0 0 0,1 0 0 0 0,0-6 0-517-5,1-3 0 38 7,-1-3 0-37-9,0-1 0 516 7,1 1 0 0 0,0-1 0 0 0,0-1 64 0 0,-1 0-64 0 0,2 0 0 0 0,-1 1 0 0 0,0 1 0 0 0,-2-1 0 0 0,0 0 0 0 0,-1 3 0 547 5,0 1 0 836 0,-3 4-72-835-6,-3 3 72-548 1,-4 6 152 0 0,0 6-72 0 0,1 4-80 678-2,-3 6 0-678 2,1 4 0 0 0,2 2 0 0 0,-3 4-152-1105-6,1 0 88 1105 6,1 0 64 0 0,-1 1 176 0 0,0-1-104 0 0,1-2-8 0 0,-2 0 64 0 0,-1-2-64 0 0,2-2-64 630-543,2-4 0-630 543,2-3 0 0 0,-2-2 0 0 0,-2 0 0 0 0,-2-2 0 0 0,-2-4 0 0 0,-1-2 0 0 0,4-4 0 0 0,4-2 0 0 0,2-1 0 0 0,2-2 0 0 0,3 0 0 0 0,2-2 0 0 0,0 0 0 0 0,1 0 0 0 0,1-1 0 0 0,-1 0 0 0 0,-2-2 0 0 0,-1-1 0 0 0,1 0 0 0 0,-1 0 0-1003-4,-2-2 0-204 9,-3 1 0 1207-5,-3 0 0-529-5,-2 1 0 536-536,-1 2 0-7 541,2 2 0 0 0,-1 2 0 0 0,0 1 0 0 0,3 3 72 0 0,-2 4 0 0 0,-1 4-72 0 0,0 1 96 0 0,2 3-96 0 0,-1 2 0 0 0,-2 6 0 0 0,1 2 0 0 0,2 1 64 0 0,2 1-64 0 0,0-2 0 0 0,-1 3 0 0 0,-1 0 0 0 0,-1-3 0 542 4,2-3 0-542-4,2-3 96 0 0,-2-1 0 0 0,0-4-96 0 0,2-2 0 0 0,0-1 0 0 0,3-4-72 0 0,3-3 72 0 0,3-1 0 0 0,-1-2-72 0 0,0-3 72 0 0,0-2 0 0 0,0-2 0 0 0,-3-4 0 0 0,-3-4 0 0 0,1-2 0 0 0,2 0 0-11-499,2 2 0 11 499,1 2 0 0 0,0-1 0 0 0,1 0 0 0 0,0 3 0 0 0,0 1 0 0 0,2 3 0 0 0,-3 2 0 0 0,0 2 0 0 0,-1 0 0 0 0,0 1 0 0 0,-2 2 0 0 0,-3 3 0 0 0,-2 1 0 0 0,0 3 0 0 0,-2 0 88 0 0,2 1-24 0 0,1 0-64 0 0,0 0 96 521-8,0 0-96-521 8,1-2 0 0 0,4 0 0 0 0,0-2 0 0 0,0-3 0 0 0,0-2 0 0 0,0-3 0 0 0,-1-3-64 0 0,0-3-40 0 0,1-1 104 0 0,-1-2 0 0 0,2-1 0 0 0,1-4-72-702 0,0-1 72 182 6,0 0 0 520-6,-3-1 0 0 0,-4-2 0-521 3,-1 1 0 521-3,1 3 0 0 0,-1 4 0 0 0,0 3 0 0 0,1 4 0 0 0,0 3 0-527-7,2 2 0-138 6,0 3 0 665 1,2 2 0 0 0,-2 2 0 0 0,-1 2 0 0 0,-1 1 0 0 0,-4 3 0 0 0,-5 4 0 0 0,0 1 0 0 0,-1 1 0 0 0,-1 0 0 0 0,-4 0 0 0 0,2-1 0 0 0,2-1 0 0 0,3-2 0 0 0,2-2 0 0 0,2-1 0 0 0,2-1 0 0 0,1-2 0 0 0,1 0 0 0 0,-2-1 0 0 0,-1-2 0 0 0,0 1 0 0 0,-2 0 0 0 0,1 0 0 0 0,0-1 0 0 0,0-1 0 0 0,3-1 0 0 0,-3-1 0 0 0,0-1 0 0 0,2-1 0 0 0,-3 0-168 0 0,-1-1 168 0 0,3 1-64 0 0,0 1 64 0 0,0 1 0 0 0,1 2 0 0 0,0 1 0 0 0,-4 4 0 0 0,-5 2-72 0 0,0 3 72 0 0,1 2 0 0 0,-2 3 0 0 0,0 2 0 0 0,1 2 0 0 0,-2 3-64 588-542,-3 4 64-55 538,-3 2 0-533 4,-1 2 0 0 0,0 0 0 0 0,1-2 0 0 0,4-5 0 0 0,6-7 0 0 0,5-4-96 0 0,4-4 96 0 0,2-3-104 0 0,2-2 104 0 0,2-1 0 0 0,-2-2-80 0 0,0 0 80 0 0,0-1 0 0 0,-3-2 0 0 0,-3-1-72 0 0,-1-1 72 0 0,1-1 0 0 0,2-1 0 0 0,1 1 0 0 0,1-1-64 0 0,0 1 64 0 0,-3 0 0 0 0,-3-1 0 0 0,0 0 0 0 0,1 1 0 0 0,2 0 0 0 0,-1 2 0 0 0,1 2 0 0 0,-1 0 0 0 0,-2 0 0 0 0,-3 1 0 0 0,2 1 64 0 0,0 1-64 0 0,-1 0 0 0 0,-3 1 0 0 0,-5 0 64 0 0,0-2-64 0 0,4 0 0 0 0,2-3 0 0 0,2 1 0 0 0,3-2 0 0 0,1 0 0 0 0,-2-3 0 0 0,-4-4 0 0 0,-3-4 0 0 0,-3-4 0 0 0,-2-5 0 0 0,0-2 0 0 0,4 0 0 0 0,2 3 0 0 0,3-1 0 0 0,0 0 0 0 0,0 0 0-566-4,2 1 0 566 4,2 5 0 0 0,2 2 0 0 0,2 4 0 0 0,-2 2 0 0 0,-3 2 88 0 0,-3 1 8 0 0,-2 1-32 0 0,1 3-64 0 0,2 3 0 0 0,3 0 0 0 0,2 3 0 0 0,1 0 0 0 0,1 0 0 0 0,0 1 0 0 0,1 0 0 0 0,0 1 0 0 0,0-1 0 0 0,1 0 0 0 0,-1 1 0 0 0,-3 1 0 0 0,0 1 0 0 0,1 0 0 0 0,-2 1 0 0 0,-1-1 0 0 0,2-1 64 0 0,2-1-64 0 0,0 0 0 0 0,0-2 0 0 0,2 0 0 0 0,-3 0 0 0 0,-1-2 0 0 0,4-1 64 0 0,3 0-64 0 0,-1-1 0 0 0,1 0 0 0 0,1 0 0 0 0,0 0 0 0 0,0-1 0 0 0,-2-1 0 0 0,1-1 0 0 0,0 1 0 0 0,-1-1 0 0 0,0 1 0 0 0,0 0 64 0 0,1 1-64 0 0,-1-2 96 0 0,-1 0-96 0 0,0-1 0 0 0,0 0 0 0 0,0-1 0 0 0,1 0-72 0 0,-1 0 72 0 0,-1 0 0 0 0,-2 0 0 0 0,1 1 0 0 0,1-1 0 0 0,0 1 0-673 0,0-1 0 673 0,-5-1 0 0 0,-1 2-64 0 0,1 0 64-559 1,1 3 0 559-1,0 1 0 0 0,-3 1 0 0 0,0 3-64 0 0,0 0 64 0 0,1 1 0 0 0,1 0 0 0 0,-4 3 0 0 0,0 2 0 0 0,1 0 0 0 0,-2 1 0 0 0,2 2-64 0 0,2 0 64-12-545,2-2 0 12 545,1 1 80 0 0,1-2-80 0 0,1 0 0 0 0,2-1 64 0 0,-1-2-64 0 0,1-1 0 0 0,0 0 0 0 0,0-2 0 0 0,-1 0-72 0 0,0-1 72 0 0,2 1 0 0 0,0-1 0 0 0,0-1 0 0 0,-1-1 0 0 0,0 0 0 0 0,-1-2 0 0 0,1 1 0 0 0,0-2 0 0 0,-1-1 0 0 0,1 0 0 0 0,-1-1 0 0 0,-2-1 0 0 0,1 0 72 0 0,-1 0-8 0 0,0-1-64 0 0,-2 0 96 0 0,2-1-96 0 0,-1-1 0 0 0,-1-1 0 0 0,-2 0 0 0 0,0 0 0 0 0,-1-2 64 0 0,-1 1-64 0 0,1-1 0 0 0,1-1 0 0 0,2-1 0 0 0,1 0 0 0 0,-5-2 0 0 0,-4-3 0-569 1,-1-1 0 569-1,1 1 0 0 0,-1-1 0 0 0,1 0 0 0 0,3 2 0 0 0,2 2 0 0 0,1 2 0 0 0,-2 0 0 1-656,1 0 0-1 656,0 0 0 0 0,0 0 0 0 0,0 1 0-18-585,-4 0 0-467 581,0 1 0 485 4,0 2 0-11-655,-4 2 0 11 655,-5 2 0 0 0,1 4 0 0 0,2 1 0 0 0,2 3 0 0 0,4 3 0 0 0,3 0 0 0 0,2 2 0 0 0,0 1 0 0 0,1 0 0 0 0,-2 3 0 0 0,-5 5 0 0 0,-3 3 0 0 0,-3 3 0 0 0,1 0 0 0 0,5-2 0 0 0,1-1 0 0 0,1 0 0 0 0,2-2 0 0 0,3-2 0 0 0,-2-2 0 0 0,2-2 0 0 0,2-1 0 0 0,-2-2 0 0 0,2-1 0 0 0,1-2 64 0 0,2-3-64 0 0,0-1 88 0 0,1-1-88 0 0,0-1 64 0 0,0-1-64 0 0,0-1 0 0 0,-1-1 0 0 0,0 0 0 0 0,0 0 0 0 0,0 0 0 0 0,-4-3 0-564-1,-3-2 0 564 1,-1-3 0 0 0,2 0 0 0 0,2 0 0 0 0,2-1 0 0 0,2 0 0 0 0,0 0 0 0 0,0-1 0 0 0,0 1 0-541-4,-1-1 0 541 4,0 0 0 0 0,-5-2 0-488 2,-5-3 0 488-2,0-1 0 0 0,1 1-88 0 0,2 0 88 0 0,2 1 0 0 0,1 0 0 0 0,0 2 0 0 0,1 0 0 0 0,-1 2 0-6-502,0 1 0 6 502,-1 3 0 0 0,1 1-80 0 0,0 2 80 598 2,-1 1 0-598-2,0 2 0 0 0,-4 0 0 0 0,-8 2 0 0 0,-6 4 0 0 0,-2 2 0 0 0,2 2 0 0 0,-2 5 0-9-532,2 1 0 9 532,3 2 0 0 0,-1 4 0 0 0,4 1 0 0 0,1-2 0 0 0,3 0 0 0 0,3-1 0 0 0,3-2 64 0 0,1-1-64 0 0,0-1 88 0 0,3-2-88 0 0,-2 1 0-606-2,-2-2 0 606 2,1-1 0 0 0,-2-2 0 7 573,0-1 0-7-573,1-2 0 0 0,3-2 0 0 0,-1-2 64-692-1,1-3-64 692 1,2-2 0 0 0,1-2 0 0 0,0-1 0 0 0,-1-2 0 0 0,0-1 0 0 0,-2-4 0-542 612,-2-8-64 542-612,2-2 64 0 0,2-1-80 0 0,-3-2 16 0 0,-1-1 64 0 0,1 2 0 0 0,-1 1-72 0 0,3 3 72 0 0,1 2 0 541 0,1 3 0 23-3,1 1 0-72 2,-1 3 0-492 1,0 0 0 0 0,-1 3 0 0 0,-3-1 0 592 2,-2 3 0-592-2,0 1 0 0 0,0 2 0 0 0,1 2 0 593 0,-3 2 0-593 0,-2 4 0 0 0,1 2 0 0 0,-5 5 0 0 0,-1 4 0 0 0,1 1 0 0 0,2 3 0 0 0,-1 1 0 0 0,1 1 0 0 0,1 2 0 670 3,1 1 0-670-3,1 0 0-16 556,1 1 64 16-556,1 0-64 16-717,1 0 0-16 717,0 1 0 0 0,-3 3 0 0 0,-5 4 0 0 0,-3 0 0 0 0,2-3 0 0 0,2-3 88 0 0,3-4-88 0 0,2-4 96 0 0,2-3-96 0 0,1-3 0 0 0,1-1 0 0 0,-4-3 0 0 0,1 0 0 0 0,-1-3 0-541 0,1-2 0 541 0,1-3 0 0 0,2-1 0 0 0,1-2 0 0 0,-4-2 0 0 0,-3-4 0-588 0,0-2 0 588 0,3-2 0 0 0,3 1 0 0 0,0-1 0-589-2,-2-3 0 589 2,-4-3 0-584 7,-2 0 0 69-16,2 0 0 515 9,-1 0 0 0 0,0 2 0 0 0,2 2 0 0 0,1 2 0 0 0,1 2 0 0 0,0 1 0 0 0,2 3 0 0 0,-5 0 0 0 0,-7 2 0 0 0,-1 3 0 0 0,-2 2 0 0 0,-3 4 0 0 0,-1 2 0 0 0,1 2 0 0 0,-2 1 88 0 0,-1 3-24 0 0,4 0-64 0 0,1-1 96 0 0,5 1-96 0-532,-2 1 0 0 532,0 0 0 0 0,3-1 0 0 0,-2-1 0 0 0,1 0 0 0 0,4-2 0 0 0,-2-1 64 0 0,2-2-64 0 0,1-1 0 0 0,4-1 0 0 0,0-2 0 0 0,2-1 0 0 0,2-1 0 0 0,-5-1 0 0 0,-2-2 0 0 0,-6-3 0 0 0,1-2 0 0 0,3 1 0 0 0,3-1 0 0 0,3 2 0-546 1,4-1 0 546-1,1 2 0 0 0,2 1 0 0 0,0 0 0 0 0,-4 1 0 18-513,0 1 0-18 513,0-1 0 0 0,0 2 0 0 0,0 1 0 0 0,1 2 0 0 0,-1 0 0 0 0,1 1 0 0 0,0 2 0 0 0,-4 2 0 0 0,-2 3 0 0 0,1 1 0 0 0,2 1 0 0 0,1 0 0 0 0,0-1 0 0 0,2 0 0 0 0,-4 0 0 0 0,0 0 0 0 0,0-1 0 0 0,-4 0 0-509-1,1-2 0 509 1,2-1 0 0 0,1-3 0 0 0,2-2 0 0 0,1-2 0 0 0,2-3 0 0 0,-1-3 0 0 0,0-2 0 0 0,1-2 0 0 0,4-2-96 0 0,0-1 96-20 552,-1-3-104 20-552,1-1 104 0 0,0-2 0 0 0,1 0 0 0 0,1-1 0 0 0,1 0 0 0 0,0 2 0 0 0,0 1 0 0 0,-1 2 0 640-3,-2-1 0-640 3,-4 1 0 0 0,-1 2 0 0 0,0 3 0 0 0,-1 2-72 570-3,-2 6 72-570 3,-5 4 0 597 5,1 4 0-597-5,1 2 0 0 0,2 4 0 0 0,2 2 0 0 0,-2 3 0 0 0,-5 5 0 0 0,1 1 0 0 0,-1-1 0 0 0,0 1 0 0 0,-3-2 0-550-7,-2-1 64 550 7,2-3-64 0 0,4-3 64 0 0,2-3-64 0 0,-1-4 0 0 0,0-2-64 0 0,-1-2-8-546 2,1-4 72 546-2,3-1 0 0 0,-2-3 0-1116-1,0-3 0 1116 1,2 0 0 0 0,0-2 0 0 0,-1 0 0 0 0,2 0-64 0 0,-1-1-16 0 0,0-1 80 0 0,1 0 0 0 0,-2 2-72 0 0,-2 1 72 0 0,2 2 0 0 0,-4 3 0 0 0,-2 2-64 0 0,2 1 64 0 0,1 3 0 0 0,0 0 0 0 0,-1 2 0 0 0,1 1 0 0 0,3 2 0 0 0,-1 0 0 0 0,0 0 0 0 0,2 1 0 0 0,3 0 0 0 0,-1 0 0 0 0,1 1 64 0 0,-1-1-64 0 0,1 0 0 0 0,0-2 0 0 0,-4 1 0 0 0,-1-2 0 0 0,2-1 0 0 0,-1 0 0-7-611,3-2 0 7 611,0 0 0-505 5,-1-2-64 505-5,0-1-16 0 0,0-2 80 0 0,1-1-80 0 0,2 0 80 0 0,2-1 0 0 0,1 0 0 0 0,-3-1 0 0 0,-1 0-80 0 0,0 1 80 0 0,0 1 0 0 0,2 0-72 0 0,0 1 72 0 0,1 0 0 0 0,-2 1-72 0 0,1 2 72 0 0,-2 3 0 0 0,-4 2 64 0 0,-4 6-64 0 0,0 1 0 5-511,2 2 0 2 10,-3 3-160-7 501,0 1 96 0 0,3 0 64 0 0,3 0 0 0 0,1 0 0 0 0,0-1 0 0 0,2-1-80 0 0,1-1 0 0 0,1-1 0 0 0,0 0 0 0 0,2-2 80 0 0,-4 1 136 0 0,0-1-136 0 0,1 0 0 0 0,2-2 0 0 0,0-2 0 0 0,0-1 0 0 0,1-1 0 0 0,1-1 0 0 0,0-2 0 0 0,1-3 0 0 0,3 0 0 0 0,-2-3 0 0 0,-1-1 0 0 0,-1-2 0 0 0,-4-2 0 0 0,-3-3 0 0 0,0 0 0 0 0,2 1 0 0 0,2 0 0 0 0,2 2 0 0 0,-2 0-64 0 0,-2 2 64 0 0,1 2 0 0 0,0 2 0 0 0,-1 4 0-6-872,0 2 0-497 306,2 3 0 11 568,2 1 0 492-2,0 1 0-5-560,0 2 0 5 560,1 1 0 0 0,-4 3 0 8-731,0 3 0-8 731,2 1 0 0 0,0-1 0 0 0,2-1 0 0 0,0 2 0 0 0,-3 1 0 0 0,-3-1 0 0 0,0-3 0 0 0,5-3 0 0 0,3-3 0 0 0,2-2 0 0 0,1-3 0 0 0,2-1 0 0 0,2-2 0 0 0,0-3 0 0 0,-1 0 0 0 0,0-3 0 0 0,-2 0 0 0 0,-1 0 0 0 0,2-2 0 700 1,-2-3 0-700-1,-1 0 0 0 0,0-1 0 0 0,-1-3 0 1 550,-2-1 0-1-550,1-1 0 0 0,-2 0 0 0 0,0 2 0 0 0,1 0 0 0 0,3 2 0 0 0,-1 0 0 0 0,-2-3 0 0 0,-4-1 0 0 0,0-1 0 0 0,2 0 0 0 0,1 1 0 0 0,-2 1 0 0 0,-3-1 0 0 0,0 1 0 0 0,0 1 0 0 0,1 0-72 0 0,2 3 72-14-730,-3-1 0 14 730,0-1 0 0 0,2 1 0 0 0,1 0 0 0 0,0 1 80 0 0,-1 2-80 0 0,-1 3 0 0 0,-1 0 64 0 0,0 2-64 0 0,1 1 0 0 0,1 0 0 0 0,0 1 0 0 0,0 1 64 0 0,-2 1-64 0 0,-1-1 0 0 0,-1 1 0 0 0,0 0 64 6 580,-4 0-64 0-1091,0 1-64-6 511,2-2 64 0 0,0-1-104 0 0,2 0 168 0 0,1-1 32 0 0,3-1 0 0 0,3 0 8 0 0,1-1-104 0 0,-1-1 0 0 0,0 0 0 0 0,-4-3 0 562 3,-2-1 0-562-3,-2 1 0 0 0,-5-4 0 0 0,-4-1 0 0 0,-3-2 0 0 0,2 1 64 0 0,4 2-64 0 0,4 3 0 0 0,4 2 0 562-1,4 2 0-562 1,1 2 0 0 0,1 2 0 0 0,0 0 0 562-2,-5 2 0-562 2,-2 2 0 0 0,0 0 0 642 2,1 3 0-642-2,-1 1 0 0 0,-2 2 0 0 0,0 4 0 0 0,-1 0 0 4 501,2 0 0-4-501,1 1 0 0 0,3-2 0 0 0,1 0 0 0 0,-2 0 0 0 0,-3 3 0 0 0,1 0 112 0 0,1-1 0 0 0,3-1 0 0 0,3-2 0 0 0,3-1-112 0 0,1-2-144 0 0,0-2 32-555 5,1-2 8 555-5,2-2 104 0 0,3 0 0 0 0,0 0 0 0 0,0-1 0 0 0,0 1 0-555 2,0-1 0-79 1,1 0 0 139-8,1 0 0 495 5,2 0 0 0 0,-2-1 0 0 0,-1-1 0 0 0,0-1 0 0 0,-1 0 0 0 0,0-2 0 0 0,1 1 0 0 0,0 1 0 0 0,-2-1 0 0 0,-1 2 0 0 0,-1-1 0 0 0,-1 3 0 0 0,-1 2 0 0 0,-2 2 0 0 0,-1 2 0 0 0,2 3 0 0 0,-2 7 0 0 0,-1 4 0 0 0,1 2 0 0 0,-2 5 0 0 0,0 1 0 0 0,0 1 0 0 0,-2 1 0 0 0,-2 3-64 0 0,-2 0 64 0 0,0-1-72 0 0,3-4 72 0 0,2-7 0 0 0,2-5 64 0 0,4-6-64 0 0,4-4 0 0 0,2-3 0 0 0,2-2 112 0 0,-2-1 144 0 0,1 0-128 0 0,-2-2-128 6-601,1 0-128-6 601,-2-1 24 0 0,0-2 8 0 0,-1 0 96 0 0,0-1-72 0 0,0-1 72 0 0,-2-3-64 0 0,0 1 64 0 0,0-1 0 0 0,-1-1 0 3-511,-3-1 0-3 511,0 1 0 0 0,2 3 0 0 0,2 0 0 0 0,-1 3 0 0 0,1 1 0 0 0,1 0 0 0 0,2 2 0 0 0,1 1 0 0 0,-1-1 64 0 0,-2 0-64 0 0,-1-1 0 0 0,0 1 0 0 0,1 1 104 0 0,0 0-8 0 0,-2 1-8 0 0,0 0 0 0 0,0 1-88 0 0,-2-1-224 0 0,-1 0 136 0 0,3 0 88 0 0,1 0 0 0 0,0-1 0 0 0,2 0 64 0 0,0-1-64 0 0,1-1 88 0 0,2-1-88 0 0,-2-1-96 0 0,-1-5 32 0 0,-2-5 64 0 0,0-3 0 0 0,3-2 0 0 0,0-4 0 0 0,3-1 0 0 0,1-2 0 0 0,1-3 0 0 0,-1-1 0 0 0,1-1 0 0 0,-1-3 0 0 0,1-6-64 679-2,-2-5 64-679 2,0-1 0 0 0,0 4 0 510 0,2 3 0-510 0,0 4 0 0 0,1 3 0 0 0,1 3 0 0 0,1-6 0 0 0,0-6-64 0 0,2-1 64 0 0,0 0 0 0 0,0 1 0 0 0,0 2 0 0 0,1-1 0 0 0,0 2 0 0 0,2-8 0 0 0,1-1 0 0 0,-1 2 0 0 0,1 2 0 0 0,-1 3-64 551 7,1 2 64-551-7,-1 2 0 0 0,1-5 0 0 0,-1-8 0 0 0,0-7 0 0 0,-3-6 0 0 0,-1 2 0 0 0,-3 6 0 0 0,0 7 0 0 0,-2 7 0 0 0,-2 0 0 0 0,0 4 0 0 0,-1 3 0 0 0,-2 1 0 0 0,0 1 0 0 0,-1 3 0 0 0,-1 0 0 626 2,-1-1 0-626-2,-2 1 0 0 0,1 5 0 0 0,1 2 0 0 0,0 3 0 0 0,-1 3 0 0 0,1 1 0 0 0,1 2 0 0 0,-1 1 0 0 0,0-3 0 0 0,1 0 0 0 0,-1-1 0 0 0,2-1 0 0 0,0-1 0 0 0,2-1 0 0 0,2 1 0 0 0,1 1 0 0 0,2 2 0 0 0,1 2 0 0 0,3 1 0 0 0,0 2 0 0 0,2-1 0 0 0,1 0 64 0 0,1-1-64 0 0,1-1 0 0 0,-1 1 64 0 0,1 0-64 0 0,1-2 0 0 0,-1 1 0 0 0,0-1 0 0 0,2-1-80 0 0,0-1 80 0 0,1-1 0 0 0,0-1-72 0 0,1 1 72 511-6,0-1-80-511 6,0-1 80 0 0,1 1-80 0 0,0-1 80 0 0,2-3 0 0 0,1-2 0 0 0,1 0 0 0 0,0-1 0 0 0,-2 1 0 0 0,-1 0-64 0 0,0-1 64 0 0,-1 1 0 0 0,-2-1 0 0 0,0 0 0 0 0,-1-1-72 0 0,0 0 0 0 0,-2 0 0 0 0,0-5 0 0 0,-2-2 72 0 0,-2 0 0 0 0,-2-4 64 0 0,-2-4 136 0 0,-3-1-96 0 0,0 4-104 0 0,-1 3 0 0 0,-2 2 64 0 0,-3 0-64 0 0,-1 0 0 0 0,-1 3 0 0 0,-1 1-80 0 0,0 2 80 0 0,1 2 0 0 0,-2 0 80 0 0,0 1-80 0 0,0 2 0 0 0,0 0 0 0 0,-1 1 0 0 0,0 0 0 0 0,0 0 0 0 0,-1 0 64 0 0,0 1-64 0 0,-3-3 0 0 0,-1-1 0 0 0,0 1 64 0 0,-2-1-64 0 0,2 2 0 0 0,0 1 0 0 0,-2 1 0 0 0,1 1 0 0 0,-1 3 0 0 0,1 1 0 0 0,4 3 0 0 0,2 0 0 0 0,1 2 0-2 623,0-1 0 2-623,0 0 0 0 0,2 1 0 10 542,0 0 0 487-548,1 1 0-497 6,0-1 0 560-1,0 0 0-560 1,4 0 0 0 0,2-1 0 0 0,1 2 0 0 0,2 0 0 0 0,1 0 0 0 0,3-1 0 0 0,1-2 0 0 0,3 1 0 0 0,2 0 0 0 0,1 0 0 0 0,1 0 0 0 0,1-1-64 0 0,0-1 64 0 0,0 0-96 0 0,-1-1 96 0 0,1-1 0 0 0,0-2 0 0 0,-1 0 0 0 0,3-6 0 0 0,1-5-64 0 0,1-4 64 0 0,-2 0 0 0 0,1-1 0 0 0,0-6 0 0 0,-2 1 0 0 0,-1 1 0 0 0,-3 2 0 0 0,-1 2 0 0 0,-2 2 0 0 0,-1 1 0 0 0,0-5 0 0 0,-2-5 0 525 8,-1-7-96-3-11,-2-1 32-522 3,0 3 64 0 0,-2-1-104 0 0,-2-5 248 0 0,-2 2-80 0 0,1 3-64 0 0,-1 4 0 0 0,-1 3 0 0 0,0 2 0 0 0,1 1 0 0 0,-1-3 0 0 0,-1 0 0 0 0,0 1 0 0 0,1 2 0 0 0,-3 2 0 0 0,0 2 0 522-5,2 1 0-16 9,0-4 0-515 562,0-1 0 9-566,2 2 0 0 0,-1-4 0 0 0,1 1 0 0 0,1 3 0 0 0,1 3 0 0 0,-1 4 0 0 0,1 2 0 0 0,2 2 0 0 0,0 0 0 0 0,1-3 0 0 0,-1-1 0 0 0,4-2 0 0 0,1-1 0 0 0,2 3 0 0 0,2 4 0 0 0,0 3 0 0 0,0 3 0 0 0,2 0 0 0 0,2 0 0 0 0,0 2 0 0 0,2-1-64 625 4,0-1 64-625-4,-2 2 0 0 0,2-2 0 0 0,1-3 0 0 0,3-3 0 0 0,2-5 0 540-2,-3 1 0-20 0,-1 0 0-520 2,-1-2 0 0 0,-2 1 0 0 0,-2 0 0 0 0,-1 2 0 0 0,-1 1 0 0 0,0-2 0 0 0,-1-2 0 0 0,-2 1 0 0 0,-2 0 0 0 0,0 1 0 0 0,0 0-88 0 0,-1 1 88 0 0,0 0-64 0 0,0 0 64 0 0,-1 0 0 0 0,-2 0 80 0 0,2-3-80 0 0,-1-2 0 0 0,0-1 0 0 0,-1-1 0 0 0,-3-5 0 0 0,1-4 72 0 0,-2-4-72 0 0,0-2 0 0 0,0 2 0 0 0,0 5 0 0 0,0 0 0 0 0,1 3 0 0 0,0 3 0 0 0,0 0 0 0 0,0-4 0 0 0,1-1 0 606-2,1 1 0-606 2,0 6 0 0 0,2 2 0 547 2,-1 1 64-547-2,2 0-64 0 0,1 3 0 0 0,0 5 0 0 0,0 4 0 0 0,2 4 0 0 0,1 1 0 0 0,3 0 0 1015 3,1-1 0-1015-3,1-1 0 0 0,2-1 0 0 0,-2 1 0 0 0,0-2 0 0 0,0-1 0 0 0,-2 0 0 0 0,0-3 0 0 0,0-5 0 0 0,-1-1 0 0 0,0 0 0 0 0,-2 1 0 0 0,-3 0 0 0 0,0-4 0 0 0,-2-1 0 0 0,0-1 0 0 0,-2-6 0 0 0,0 0 0 0 0,-1 1 0 0 0,-1 1 0 0 0,1 3 0 0 0,-2-5 0 0 0,-2-7 0 0 0,-1-8 0 0 0,-1 0 0 0 0,1 4 72 0 0,1 4-72 0 0,0 3 80 0 0,-1-2-80 0 0,-1-1 0 0 0,1 1 0 0 0,-2-4 0 0 0,1-1 64 0 0,-2 2-64 0 0,1 3 0 0 0,1 4 0 0 0,1 2 0 0 0,0 3 0 0 0,1-3 0 614-1,2 0 0-614 1,-1 1 0 0 0,0 2 0 0 0,3 3 0 0 0,1-3 0 0 0,1-1 0 0 0,0-3 0 0 0,0 4 0 0 0,2 6 0 0 0,1 5 0 0 0,2 1 0 0 0,2 2 0 0 0,-1 1 0 0 0,2 3 0 0 0,1 3 0 0 0,0 2 0 0 0,0 1 0 0 0,2 2 0 0 0,1 0-64 0 0,1 0 64 0 0,0 0-80 0 0,0-1 80 0 0,3-2 0 0 0,0-1 0 0 0,1-1 0 0 0,1-1 0 0 0,2-1-64 0 0,0 0 64 0 0,-1 2 0 0 0,-2 0 0 0 0,-1 1 0 575 0,-1 0 0 27 4,0 1 0-602-4,-1-2 0 0 0,0-3 0 536 0,-1-3 0-536 0,0-3 0 0 0,-3 2 0 0 0,0-4 152 0 0,-3-3-88 0 0,-3-6-64 0 0,-3 0 0 0 0,-2 1 0 0 0,-1-2 0 0 0,-2 1 64 0 0,0 1-64 0 0,-3-2 0 0 0,-1-1 0 0 0,0 1 0 0 0,0 2 64 0 0,1 1-64 0 0,0-5 80 0 0,-2-7 16 0 0,-1-7-32 517 0,-1-6-64-517 0,-1 1 0 0 0,2 4 0 538-5,-2 1 64-538 5,2-3-64 0 0,-1-1 0 0 0,1-4 0 0 0,1 3 0 0 0,1 7 0 0 0,-1 2 0 0 0,2 5 0 0 0,0 6 0 0 0,1 5 0 0 0,1 4 0 0 0,1 3 0 0 0,0 3 0 0 0,-1 0 0 0 0,2 3 64 585-2,0-1-64-589-503,1 0 72 10-63,-2 1-72-6 568,1 1 0 560-4,0-3 64-560 4,-2-1-64 0 0,2 1 0 0 0,1 1 0 0 0,-1 1 0 0 0,1 1 0 0 0,2 1 0 0 0,0-2 0 0 0,1-1 0 0 0,0 1 0 0 0,1 0 0 0 0,1-1 0 0 0,1 0 0 0 0,1 0 0 0 0,-1 1 0 0 0,1 0 0 0 0,1-1 0 0 0,0 0 0 0 0,0-2 0 0 0,-1 0 0 0 0,1 0 0 0 0,1 1 0 0 0,1-6 0 0 0,1-6 0 0 0,0-3 0 0 0,1 2 0 0 0,-1 2 0 0 0,-1 2 0 0 0,0-3 0 0 0,-1-5 0 0 0,-1-7 0 0 0,-1 0 0 0 0,-1 3 0 0 0,0 3 64 0 0,-1 3-64 0 0,-2 2 0 0 0,-1 2 0 0 0,0-5 0 0 0,-1-1 0 0 0,1 2 0 0 0,0 3 0 0 0,-2 1 0 0 0,-1-3 0 0 0,1 2 0 0 0,-1 2 0 0 0,1-2 0 0 0,-1-2 0 0 0,0 1 0 0 0,0 4 0 0 0,2 4 0 0 0,1 4 0 0 0,-1 2 0 0 0,2 4 0 0 0,3 2 0 0 0,1 2 0 0 0,2 0 0 0 0,1-1 0 0 0,1 0 0 0 0,1 1 0 0 0,-1 0 0 0 0,1 2-96 0 0,2 1 32 0 0,-1 2 64 0 0,2 2-104 0 0,1 0 104 0 0,0 1 0 0 0,2 0 0 634 4,0 1 0-634-4,1 1 0 0 0,0-1 0 0 0,-2 1 0 0 0,-2-1-80 0 0,-3-1 80 0 0,-2-1-80 0 0,0 0 80 0 0,-2-2 0 0 0,-1 0 0 0 0,-1 0 80 0 0,-2 1-80 0 0,0 1 0 0 0,0-2 0 0 0,-1-6 72 0 0,0-4 0 0 0,-1-2 0 0 0,-2-2 0 0 0,0 1-72-8-692,-4-4 0 8 692,-1-1 0 0 0,-1 0 0 0 0,-2-3 64 0 0,-4-5-64 0 0,0-2 0 0 0,0 1 0 0 0,-1-3 0 556 1,-3-3 0-556-1,-2-4 0 0 0,-1 0 64 0 0,2 3-64 0 0,2 3 96 0 0,2 3-96 0 0,2 3 0 0 0,2 1 0 7 506,0 2 0-7-506,2 0 0 0 0,1 1 0 0 0,-1 1 0 0 0,0-5 0 0 0,1-2 64 0 0,-2 0-64 0 0,-1 2 0 0 0,3 1 0 0 0,1 3 0 0 0,0 2 0 0 0,1-2 0 0 0,1 0 0 0 0,1 1 0 0 0,0 3 0 0 0,2 2 0 0 0,-1 0 0 0 0,1 0 0 0 0,2 3 0 612 2,1 1 0-612-2,1 1 0 0 0,-1 2 0 0 0,1 2 0 0 0,2 0 0 0 0,0 1 0 0 0,2-2 0 0 0,2 1 0 0 0,1-1 0 0 0,0 1 0 0 0,2 2 0 0 0,2 0 0 0 0,-1 0 0 0 0,3 0-72 0 0,3-2-24 0 0,4-1 96 0 0,1-3 0 0 0,0 1 0 0 0,-2 0 0 0 0,-2 1 0 0 0,-4 1 0 0 0,-1-1 0 0 0,0-1 0 0 0,-3 0-72 0 0,-2 0 72 0 0,0 1 0 0 0,-1-2 0 0 0,-3 1 0 0 0,-1-1 0 0 0,-1-1 0 0 0,-1-4 0 0 0,-1-6 0 0 0,-1-2 80 0 0,-2-1-80 0 0,-2-2 96 0 0,-2-2-96 0 0,-2-4 64 0 0,0 0-64 0 0,-1 4 0 0 0,-1-3 0 0 0,1 2 0 0 0,-1 1 0 0 0,-1-4 0 0 0,2 1 0 0 0,1 1 0 0 0,2 2 0 0 0,1 2 0 0 0,1 2 0 0 0,1 2 0 0 0,0 0 0 0 0,0 0 0 18-627,0-3 0-18 627,-2-6 0 535-583,0-3 0-535 583,2 1 0 0 0,1 5 0 0 0,2 5 0 0 0,1 3 0 0 0,2 2 0 1179-532,1 0 0-1179 532,-1 2 0 0 0,2 2 0 508 4,0 4 0-508-4,-1 2 0 0 0,4 1 0 0 0,1 1 0 0 0,0 2 0 0 0,1 0 0 0 0,-1 2 0 526-1,1 1 0-526 1,-1 0 0 0 0,-1 0 0 0 0,1 2 0 0 0,0 0 0 0 0,1-1 0 0 0,0 1 0 0 0,0 0-64 0 0,0 1 64 0 0,1-1-80-21 507,1-1 80 21-507,1 1 0 0 0,-1-1-64 0 0,0-1 64 0 0,0 0 0 0 0,0-2 0 0 0,0-1 0 0 0,-2 1 0 0 0,1-2 0 0 0,-2-1 0 0 0,1-2 0 0 0,-1 1 0 0 0,-2 0 96 0 0,-2-2-96 0 0,-2 0 64 0 0,-1-5-64 0 0,-2-1 0 0 0,-1-3 0 0 0,0 0 64 0 0,0-1-64 0 0,-2-4 64 0 0,0-1-64 0 0,-2-1 0 0 0,1 0 0 0 0,0 3 64 0 0,-1 0-64 0 0,-1 1 0 0 0,0 0 0 0 0,1 0 64 0 0,-1 1-64 0 0,0-1 0 0 0,-1-1 0 0 0,1 1 0 0 0,0 0 0 0 0,-1-1 64 0 0,0-1-64 0 0,1 1 0 0 0,0 0 0 0 0,0 0 0 14 628,1 0 0-14-628,1 2 0 0 0,1 1 0 0 0,-1 1 0 0 0,2 1 0 0 0,0 0 0 0 0,0-1 0 0 0,0-1 0 0 0,2 3 0 0 0,-1-1 0 0 0,1 2 0 0 0,2 2 64 0 0,0 3-64 0 0,-1 3 0 0 0,1 3 0 0 0,1 1 0 0 0,2 1 0 0 0,0 1 0 0 0,-1 0 0 0 0,1 2 0 0 0,2 1 0 0 0,1-1 0 0 0,2-1 0 0 0,2-2-80 0 0,1-1 80 0 0,1 1 0 0 0,0 0 0 0 0,-1 1 0 0 0,0 0 0 0 0,0 0 0 603 6,1-1 0-603-6,-1-2 0 0 0,0 1 0 0 0,-1 0 0 0 0,0-1 0 0 0,-3 1 0 0 0,0-2 0 0 0,-1-4 0 0 0,-1-3 0 0 0,-1-1 0 0 0,-2-1 0 0 0,-1 1 0 0 0,0-2 64 0 0,0-1-64 0 0,-2-5 72 0 0,-1-3-72 0 0,0 0 0 0 0,0-1 72 0 0,-1-1-72 0 0,-1-4 64 0 0,-1-2-64 0 0,-1 0 0 0 0,0-3 64 0 0,0 0-64 0 0,-2 0 96 0 0,1 1-96 0 0,0 2 64 0 0,1 2-64 0 0,-1-1 0 0 0,-1-7 0 0 0,0-1 0 0 0,0 0 0 0 0,-1 2 0 0 0,1 4 0 0 0,0 1 0 0 0,1 1 0 0 0,1 1 0 0 0,1 1 0 0 0,1-3 0 0 0,2 0 0 0 0,1 2 64 0 0,1 3-64 0 0,0 2 0 0 0,1 3 0 0 0,1 2 0-13-513,1 3 0 13 513,0 0 0 0 0,0 2 0 0 0,1 2 0 0 0,2-1 0 0 0,0 1 0 0 0,3 1 0 0 0,-1 6 0 0 0,-2 1 0 0 0,-1 2 0 0 0,2 2 0 0 0,1 0 0 0 0,0 0 0 0 0,1 1 0 0 0,2 1 0 0 0,-2 2 0 0 0,-2 1 0 0 0,0 0 0 0 0,2-1 0 0 0,0 0 0 0 0,1 0 0 0 0,1 0-88 0 0,-2-1 8 0 0,-1 0 80 0 0,0-4 64 0 0,-1-2-64 0 0,0-1 0 0 0,-1-1 0 0 0,-2-2 0 0 0,1-2 0 0 0,-1-1 0 549 2,-1-7 64-549-2,-2-2 0 0 0,1-2-64 0 0,-2-2 0 0 0,-3-1 0 0 0,0-1 64 0 0,-2-2-64 0 0,1-1 0 0 0,-2-1 0 0 0,-1-9 64 1189-1,-1-4-64-1189 1,0-2 0 0 0,-3-7 0 0 0,0-3 0 0 0,-1 1 64 0 0,0-4-64 0 0,-1 0 0 0 0,1 3 0 0 0,0 5 64 0 0,0 4-64 0 0,0-3 0 0 0,1 1 64 0 0,1 3-64 0 0,1 3 0 0 0,1 3 0 0 0,0 3 0 0 0,2 3 0 0 0,0 4 0 0 0,1 1 0 0 0,1-2 0 0 0,2 1 0 0 0,1 3 0 0 0,2 3 0 0 0,-1 6 0 0 0,1 2 0 0 0,-1 4 0 0 0,-1 3 0 0 0,2 1 0 0 0,-1 2 0 0 0,-1 1 0 0 0,0 4 0 0 0,0 1 0 0 0,1 2 0 0 0,0 2-80 0 0,-1 1-16 0 0,3 1 96 0 0,4 1-72 0 0,2 1 72 0 0,1 0 0 0 0,1 0-72 0 0,0 0 72 0 0,1 1 0 0 0,-2 0 0 0 0,0-2-64 0 0,0 0 64 0 0,0-2 0 0 0,0-1 0 0 0,0-3 0 0 0,-3-1 0 0 0,0 0 0 0 0,-1 0 0 0 0,-1-3 0 0 0,-2 0 0 0 0,1-2 0 606 4,0-1 0-606-4,-2-2 0 0 0,-1-5 0 642-7,-3-6 0-642 7,-3-6 0 0 0,-2-2 0 0 0,0 0 0 0 0,-1 1 64 510 8,1 1-64 54-14,0 1 0-564 6,-2 0 0 0 0,-1-6 0 0 0,-2-1 0 0 0,1 0 0 0 0,0 1 0 0 0,0 1 0 0 0,2 1 0 0 0,-1 1 0 0 0,1 0 0 0 0,-1 3 0 0 0,1 0 0 0 0,-1 1 0 0 0,0-3 64 0 0,-2-3-64 0 0,1 0 0 0 0,0 4 0 0 0,3 4 0 0 0,1 6 0 0 0,3 3 0 0 0,0 3 0 0 0,2 3 0 0 0,0 3 0 0 0,1 4 0 0 0,0 1 0 0 0,2 1 0 0 0,0 1 0 0 0,0 1 0 0 0,0 0 0 0 0,0 0 0 0 0,0 1 0 0 0,0-1 0 0 0,3-1-64 0 0,3 1 0 0 0,4 1 0 0 0,1 0 0 0 0,1 0 0 0 0,3-1 64 0 0,1 1 0 0 0,1-1 0 0 0,5 0-64 0 0,5-2 64 0 0,-1-1 0 0 0,1 0 0 648 5,-1-1-64-648-5,-3 0 64 0 0,-2-2 0 0 0,-1 0 0 0 0,3-2 0 530-4,-2-2-64-5 9,-1 1 64-11-9,2-2 0-514 4,-3 0 0 0 0,-1 0 0 0 0,-1 0 0 0 0,-4 1 0 0 0,-2-1 0 0 0,-1 1 0 0 0,0 0 0 0 0,-2 0 0 0 0,-3 0 0 0 0,1 0 0-6-564,-2 1 0 6 564,1-1 0 0 0,1-3 0 0 0,-1-2 0 0 0,0 1 0 0 0,1-2 0 0 0,0-2 0 0 0,1-1 0 0 0,0 1 0 0 0,0-1 0 0 0,1-1 0 0 0,-1 1 0 0 0,2 1 0 0 0,0 1 0 0 0,1 1 0 0 0,-3 1 0 0 0,-1 3 0 0 0,0 0 0 0 0,3 2 0 0 0,2 0 0 0 0,0 1 0 0 0,2 4 0 0 0,1 1-64 0 0,2 3 64 0 0,1 3 0 0 0,2 2 0 0 0,0 3 0 0 0,0 2 0 0 0,-4 0-64 0 0,-1 1 64 0 0,-1-1-64 0 0,0 1 64 0 0,1 1-64 0 0,1 1 0 0 0,0 1 64 0 0,-2-1 0 0 0,-2-1 0 0 0,1 1 0 0 0,0 1 0 0 0,1-1 0 0 0,4 0 0 0 0,2-3 0 0 0,-1-3 0 0 0,3-3-64 0 0,3-3 64 0 0,-1-2 0 0 0,-1-4 0 0 0,1-1 0 0 0,1-2 0 0 0,-1-3 0 0 0,6-4 0 0 0,1-3 0 0 0,0-1 0 0 0,5-6 0 0 0,0-2 0 0 0,0 1 0 0 0,4-2 0 0 0,2-4 0 0 0,-1 2 0 0 0,-5 4 0 0-879,-2 1 0 0 879,-2 2 0-10-700,-1 1 0 10 700,-3 5 0 7-649,-4 3 0-7 649,-3 5 0 0 0,-5 4 0 0 0,-6 3 0 0 0,-4 3 0 0 0,1 1 0 0 0,1 3 0 0 0,-1-1 0 0 0,1 2 0 0 0,1 0 0 0 0,1 2 0 0 0,0-1 0 0 0,-1 0 0 0 0,2 1-72 581 0,1 2-8-581 0,3 2 80 565 0,2 3-72-565 0,-1-2 72 0 0,2 2 0 0 0,4 0 0 0 0,2 0 0 0 0,0 0 0-4 555,0-1 0 4-555,-2-1 0 0 0,0-2-64 0 0,0-2 64 0 0,1 0 0 0 0,-1-1 0 0 0,0-1 0 0 0,2 1 0 0 0,2-1 0 0 0,0-1 0 0 0,1-1 0 0 0,1-1 0 0 0,10-2-80 7 520,17-4 0-7-520,22-6 80 0 0,27-10-12919 0 0,-3-2 3839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4:37.676"/>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3936.27344"/>
      <inkml:brushProperty name="anchorY" value="-47085.06641"/>
      <inkml:brushProperty name="scaleFactor" value="0.5"/>
    </inkml:brush>
  </inkml:definitions>
  <inkml:trace contextRef="#ctx0" brushRef="#br0">966 1102,'0'0,"3"-3,4 0,12 0,4 0,14-6,6 2,21-4,28-4,2-2,13 2,-9-3,0 3,-19 0,-17 4,-16 0,-43 9,1 1,0-1,0 1,6-5,-10 6,0 0,0 0,0 0,0 0,1 0,-1 0,0 0,0-1,0 1,1 0,-1 0,0 0,0 0,0-1,0 1,0 0,1 0,-1-1,0 1,0 0,0 0,0 0,0-1,0 1,0 0,0 0,0-1,0 1,0 0,0 0,0-1,0 1,0 0,0 0,0-1,0 1,0 0,0 0,-1 0,1-1,0 1,0 0,0 0,0 0,0-1,-1 1,1 0,0 0,0 0,0-1,-1 0,1 1,-1-1,0 0,0 1,0-1,0 1,0-1,-1 1,1-1,-2 0,-30-10,-11-1,-29-6,-10 3,-10-1,-14-4,9 4,11 4,18 0,17 3,21 3,18 3,13 1,4 2,9-1,16 1,5 1,23-1,5 1,5-1,-8 0,-16 0,-17 0,-23 0,-5 0,-26 0,-16 0,-12 0,-5 0,4 0,8 0,15 0,16 0,13 0,27 0,29 0,21 0,34 0,10 0,36 10,-10 0,7 0,-26-2,-28-2,-30 1,-32-2,-30-3,-8 0,-24 4,-52-1,-60-1,-32-1,-34-1,7 5,2 6,32 1,29 1,44 0,78-12,-22 7,24-4,13-6,0 0,0 0,0 0,0 0,-1 0,1 0,0 0,0 0,0 0,0 0,0 1,0-1,0 0,0 0,-1 0,1 0,0 0,0 0,0 1,0-1,0 0,0 0,0 0,0 0,0 0,0 1,0-1,0 0,0 0,0 0,0 0,0 0,0 1,0-1,0 0,6 1,-3 1,1-1,0 0,0-1,0 1,8 0,51 9,49-2,12-1,47-2,56-2,2 2,41 15,-5 6,12 6,-39-3,-31-7,-52-6,-50-3,-102-12,2 0,0 0,0 0,0 0,-1 1,9 3,-10-5,-3 0,0 0,1 0,-1 0,0 0,0 0,0 0,1 0,-1 0,0 0,0 1,0-1,0 0,0 0,0 0,1 0,-1 0,0 0,0 1,0-1,0 0,0 0,0 0,0 0,0 1,0-1,1 0,-1 0,0 0,0 0,0 1,0-1,0 0,-8 4,-16-1,-20 0,-52 1,-41-2,-38-2,12 0,4 6,28 0,39 0,79-4,-25 4,40-5,-2-1,0 0,-1 0,1 0,0 0,0 0,-1 0,1 1,0-1,0 0,0 0,-1 0,1 0,0 0,0 1,0-1,0 0,-1 0,1 0,0 1,0-1,0 0,0 0,0 0,0 1,0-1,0 0,-1 0,1 1,0-1,0 0,0 1,9 6,-2-4,2 1,0-1,11 2,96 18,27 2,65 2,28 9,66 11,69 4,-11-4,34 7,-38-4,-21 3,-66-11,-65-10,-65-11,-55-5,-78-16,-1 1,-1 1,1-1,7 4,-7-3,-12 0,-59 0,-28-2,-49-1,-8 0,-21-4,3 1,27 0,45 1,49-2,39 3,13 0,52-2,68 1,39 1,64-12,13-6,51-9,2 2,26-2,10-7,-39-1,-28 2,-60 8,-61 1,-56 7,-81 18,-2 1,1-1,-1 0,1 0,-1 1,0-2,1 1,-1 0,0 0,0-1,0 0,2-1,-8 1,3 2,0-1,1 0,-1 1,0-1,0 0,1 1,-1-1,0 1,0-1,0 1,0 0,0-1,-1 1,-30-9,-103-17,-47-5,-66-8,-1 4,-3 6,34 9,47 7,54 6,62 5,57 1,3 1,19 0,62 2,78-1,37 1,75-1,86 9,7 1,36-1,-30-2,-1-2,-54-2,-28-2,-58-1,-54-1,-61 0,-53-1,-45 4,-34 0,-20 0,-13-1,6 0,10-1,14 0,12-1,13 0,6 0,10 0,2 0,-3 3,-15 0,-9-3,0 0,0 1,0-1,0 0,0 0,0 0,0 0,0 0,0 0,0 1,0-1,0 0,0 0,0 0,0 0,0 0,0 0,0 0,0 1,0-1,0 0,0 0,-1 0,1 0,0 0,0 0,0 0,0 0,0 0,0 0,0 1,0-1,0 0,-1 0,1 0,0 0,0 0,0 0,0 0,0 0,0 0,0 0,-1 0,1 0,0 0,0 0,0 0,0 0,0 0,-1 0,-45 3,-49-1,-20-1,-16 0,16 2,17 0,28 7,27-1,37-5,6-4,0 0,0 0,0 0,0 0,0 1,0-1,0 0,0 0,0 0,0 0,0 0,0 1,0-1,0 0,0 0,0 0,1 0,-1 0,0 0,0 1,0-1,0 0,0 0,0 0,0 0,0 0,0 0,0 0,1 0,-1 1,0-1,0 0,0 0,0 0,0 0,0 0,1 0,0 1,2 0,0 0,0 0,0 0,0-1,5 1,51 4,17-3,27 0,2-2,15 0,5 0,-11-1,-18 1,-32 0,-28 0,-33-2,-8 0,-24-4,-21-1,1-1,6-7,40 13,-1 0,0 0,1 0,-1-1,0 1,-3-4,6 6,-1-2,1 1,-1-1,1 0,-1 1,1-1,0 0,0 0,-1-2,2 2,0 0,0 1,-1 0,1-1,0 1,1-1,-1 1,0-1,0 1,1 0,-1-1,0 1,1-1,1-1,-2 0,2-1,-1 1,1-1,1 1,2-4,0 3,-1 0,1 0,10-7,17-8,0-4,3-2,-2 4,-8-5,-3 4,-7 2,-9 2,-6 17,0 1,0-1,0 0,-1 0,1 0,0 0,0 1,0-1,0 0,-1 0,1 0,0 1,-1-1,1 0,-1-1,-3 1,3 0,-1 0,0 0,0 0,0 0,0 0,0 0,-5 0,-31-12,-12 4,1 1,4 3,14 2,18 1,18 2,13 0,19 0,25-3,4 1,17-1,-3 0,-6 2,-21-1,-20 2,-27 0,-7-1,-31 1,-20 0,-40 1,-13-1,-38 0,-23 0,8 0,3 0,27 0,31 0,38-3,29-1,28 3,8-1,16-1,41 1,6 0,37 8,-5 1,10-1,-10 0,-23 1,-31-1,-45-3,-11-1,-28 1,-57-1,-52-1,-18 0,-32-1,-1-4,-16-12,25-1,20-2,45 3,46 0,73 16,1-1,-1 1,1-2,-1 1,1 0,0-1,-5-2,9 4,-1-1,0 1,0 0,0 0,0 0,0-1,0 1,0 0,1 0,-1 0,0-1,0 1,0 0,0 0,0 0,0 0,0-1,1 1,-1 0,0 0,0 0,0 0,0 0,1 0,-1-1,0 1,0 0,0 0,0 0,1 0,-1 0,0 0,0 0,0 0,1 0,17-4,37-1,44 2,50 9,9 0,18 8,-11 5,-16-1,-37 0,-40-4,-56-8,-10-1,-11-2,-12 0,-58 1,-24-2,-40-2,-3-1,3 4,21-1,30 4,33-1,54-4,0-1,0 0,1 0,-1 0,0 1,0-1,0 0,0 0,0 1,1-1,-1 0,0 1,0-1,1 1,-1-1,0 1,0-1,1 1,-1 0,1-1,-1 1,0 0,0 1,7 1,-4-1,1 0,0 0,0 0,0 0,0-1,1 1,-1-1,5 2,59 22,48 5,48 8,13-4,30 6,-12-1,8-4,-32-1,-34-9,-41-3,-39-7,-43-8,-13-7,0 0,1 0,-1 0,0 0,0 1,0-1,0 0,1 0,-1 0,0 0,0 0,0 1,0-1,0 0,0 0,0 0,1 1,-1-1,0 0,0 0,0 0,0 1,0-1,0 0,0 0,0 0,0 1,0-1,0 1,-5 0,2 0,0 0,0 0,0 0,0 0,0 0,0-1,0 1,-4-1,-55 5,-43-2,-13-1,-13-2,8 5,22 1,33 0,67-5,-1-1,-1 0,1 0,0 1,0-1,-1 1,1 0,0 0,0 0,-3 1,6-1,-1-1,0 1,0-1,0 0,0 0,0 1,0-1,0 0,1 0,-1 1,0-1,0 0,0 0,0 0,0 1,1-1,-1 0,0 0,0 0,0 1,0-1,1 0,-1 0,0 0,0 0,1 0,-1 1,16 5,33 7,40 4,10-3,21-2,-5-3,-1-4,-22 1,-20-2,-27 3,-45-8,1 1,0 0,-1 0,1 0,0 1,-1-1,1 0,0 0,-1 0,1 0,0 1,-1-1,1 0,0 1,-1-1,1 1,-1-1,1 0,-1 1,2 0,-3 0,0-1,1 1,-1-1,0 1,0-1,0 0,0 1,0-1,0 0,0 0,1 0,-1 1,0-1,-2 0,-60 0,-19-1,-35-14,-24-1,0-2,12 3,25 3,40 4,33 3,32 5,-1 0,0 0,0 0,0 0,0 0,0 0,0 0,0 0,0-1,0 1,0 0,0 0,0 0,0 0,0 0,0 0,0 0,0 0,0 0,0 0,0 0,0 0,0 0,0 0,0 0,0 0,0 0,0 0,0 0,0 0,0 0,0 0,0 0,0 0,0 0,0 0,0 0,0 0,0-1,0 1,0 0,0 0,0 0,-1 0,1 0,0 0,10 0,23-1,32 4,9 1,17 3,-6 0,-13-2,-18 3,-21-2,-33-7,0 1,1 0,-1 0,0 0,1 0,-1 0,0 0,1 0,-1 1,0-1,1 0,-1 0,0 0,0 0,1 0,-1 0,0 1,1-1,-1 0,0 0,0 0,1 1,-1-1,0 0,0 0,0 1,1-1,-1 0,0 0,0 1,0-1,-16 4,-13-2,-37-1,-14-1,-41 0,-43-16,-10-4,-30-6,12 3,-1-3,31 6,15 5,26 5,20 4,17 4,18 1,14 2,13 0,4 0,8-1,0 1,-2 0,2-1,-8 0,3 0,-1 0,-3 0,-7 0,-2 0,-6 0,-4 0,-1 0,-3 0,2 0,5 0,2 0,-1 0,1 0,3 0,1 0,7 0,-4 0,4 0,-3 0,-10 0,4 0,2 0,1 0,-2 0,5 0,-4 0,6 0,-3 0,-5 0,-1 0,-4 0,6 0,-10 0,8 0,-3 0,-2 0,7 0,4 0,5 0,-1 0,0 0,-6 0,-2 0,-4 0,-12 0,1 0,-10 0,7 0,-7 0,4 0,-4 0,6 0,-5 0,-4 0,3 0,-5 0,8 0,0 0,8 0,-11 0,-6 0,2 0,-10 0,8 0,-10 0,7 0,-2 0,4 0,-3 0,-2 0,8 0,-1 0,6 0,-3 0,5 0,-4 0,1 0,2 0,1 0,5 0,-5 0,11 0,-3 0,9 0,1 0,-5 0,8 0,3 0,2 0,4 0,-2 0,3 0,5 0,-5 0,-9 0,1 0,-6 0,0 0,-4 0,1 0,-8-6,-9-4,8 0,0-2,11 2,1 2,9 3,8 2,4 1,6 2,3 0,3 0,3 1,0-1,1 0,-3 1,-1-1,0 0,1 0,1 0,-1 0,8 0,7 0,13 0,34 3,46 13,13 0,38 13,4-3,3 2,-22-5,-21-5,-33-6,-33-6,-31-3,-8-2,-33-1,-50 0,-21-1,-42 0,3 0,-10 0,17 0,14 4,24 0,31 0,29 0,24-1,41-1,61 0,28-1,101 0,21 0,102 0,13 0,26 0,-41 0,-33 0,-57 0,-61 0,-72 0,-57 0,-57 0,-15 0,-42 0,-59 0,-24 0,-49 0,3 0,-22 0,24 0,5 0,27 0,36 0,39 0,50 0,38 0,47 0,18 0,59 0,15 0,69 0,18 0,54 0,35 6,-29 1,-27-1,-61-1,-59-1,-62 5,-67-5,-22-4,1 0,-1 0,0 0,0 0,1 0,-1 0,0 0,1 0,-1 0,0 1,1-1,-1 0,0 0,0 0,1 0,-1 1,0-1,0 0,1 0,-1 1,0-1,0 0,0 0,1 1,1-1,-2 0,0 0,0 0,0 0,0 0,0 1,0-1,0 0,0 0,0 0,0 0,0 0,0 0,0 1,0-1,0 0,0 0,0 0,0 0,0 0,0 0,0 1,0-1,0 0,-1 0,1 0,0 0,0 0,0 0,0 0,0 0,0 0,0 0,0 0,-1 0,1 1,0-1,0 0,0 0,0 0,0 0,0 0,-1 0,-13 3,-85 3,-44-2,-78-2,-28-1,-54-1,8 0,-24 0,18 0,45 2,58 1,69 7,109-9,-29 7,50-9,-1 1,-1 0,1 0,-1 1,1-1,0 0,-1 0,1 0,0 0,-1 0,1 0,0 1,-1-1,1 0,0 0,0 0,-1 1,1-1,0 0,0 0,-1 1,1-1,0 1,9 3,2-2,28 3,92-1,26-1,94-2,29 6,109 6,16 6,75 25,18 4,-54-3,-65-10,-94-10,-83-9,-84-7,-69-6,-46-2,-3-1,0 0,0 0,1 0,-1 0,0 0,0 0,0 0,0 0,0 0,0 0,0 0,0 0,1 0,-1 0,0 0,0 0,0 0,0 0,0 0,0 0,0 0,0 0,0 0,1 0,-1 0,0 0,0 0,0 0,0 0,0 0,0 0,0 0,0 0,0 1,0-1,0 0,0 0,0 0,1 0,-1 0,0 0,0 0,0 0,0 0,0 1,0-1,0 0,0 0,0 0,0 0,0 0,0 0,-10 3,-69 3,-39-2,-81 0,-32-5,-68-7,-7-2,-18 1,-3 2,44 1,48 3,60 7,65 2,96-5,1 0,-12 4,27-6,-2 1,0 0,0 0,0 0,0 0,0 0,1 0,-1 0,0 0,0 0,0 0,0 0,0 1,0-1,0 0,0 0,0 0,0 0,0 0,0 0,0 0,0 0,1 0,-1 0,0 0,0 0,0 0,0 0,0 0,0 1,0-1,0 0,0 0,0 0,0 0,0 0,0 0,0 0,0 0,0 0,0 0,0 0,0 0,0 1,0-1,0 0,0 0,0 0,0 0,0 0,0 0,-1 0,1 0,0 0,0 0,19 3,40 5,64-2,22-1,58-1,8-2,56-1,39 0,-18-1,-13 0,-51-1,-54 1,-61 0,-58 0,-84 0,-58-1,-84 1,-24 0,-48 0,14 0,12 7,33 9,61 3,118-18,-2 2,1-1,0 2,-14 5,28-9,-5 1,1-1,0 0,0 0,0 0,-1 0,1 1,0-1,0 0,0 0,0 1,0-1,-1 0,1 0,0 1,0-1,0 0,0 0,0 1,0-1,0 0,0 1,0-1,0 0,0 0,0 1,0-1,0 0,0 0,1 1,-1-1,0 0,0 0,0 1,0-1,0 0,1 0,-1 0,0 1,0-1,0 0,1 0,1 2,0 0,1-1,-1 0,0 0,1 1,0-1,2 0,13 7,46 8,118 11,90-5,35-5,91-5,-9-5,64-3,-34-3,-6-10,-28-12,-71-3,-72-7,-74 3,-138 22,38-14,-41 10,-26 10,0-1,-1 1,1 0,0-1,-1 1,1-1,0 1,-1-1,1 0,-1 1,1-1,-1 1,1-1,0-1,-3 0,1 2,1-1,0 0,-1 1,1-1,-1 1,1-1,-1 1,1-1,0 1,-1-1,0 1,1 0,-1-1,1 1,-1-1,0 1,1 0,-2-1,-27-8,-97-19,-26 4,-44-8,7 4,2 0,36 5,30 7,42 5,35 2,42 9,2 0,-1 0,1 0,-1 0,0 0,1 0,-1-1,1 1,-1 0,1 0,-1 0,1-1,-1 1,1 0,-1 0,1-1,-1 1,1-1,-1 1,1 0,-1-1,1 0,4-2,-1 2,0 0,0-1,0 1,0 1,6-2,48-7,44 2,15 1,32-1,36-11,-11 1,-11-5,-34 0,-37 0,-36 5,-57 16,2 1,1-1,-1 1,0 0,1 0,-1 0,0 0,1-1,-1 1,0 0,1 0,-1-1,0 1,1 0,-1-1,0 1,0 0,1-1,-1 1,0 0,0-1,0 1,0-1,1 1,-1 0,0-1,0 1,0-1,0 1,0-1,0 1,0 0,0-1,0 1,0-1,0 1,-1 0,1-1,0 1,0-1,0 1,0 0,-1-1,1 1,0 0,0-1,-1 1,1 0,0-1,0 1,-1 0,1 0,-1-1,1 1,-1 0,-10-7,1 2,0 1,0 0,-13-4,-80-16,-70-9,-14 5,-46 5,5 7,-18 6,-15 4,33 4,10-4,38 0,23-5,41 0,39 1,42 3,37 7,-2 0,0 0,0 0,0 0,0 0,0 0,0 0,0-1,0 1,0 0,0 0,0 0,0 0,0 0,0 0,0 0,0 0,0 0,0 0,0-1,0 1,0 0,0 0,0 0,0 0,0 0,0 0,0 0,0 0,0 0,0 0,0 0,0 0,0-1,0 1,0 0,0 0,1 0,-1 0,0 0,0 0,0 0,0 0,0 0,0 0,0 0,0 0,0 0,0 0,1 0,-1 0,0 0,0 0,0 0,0 0,0 0,0 0,0 0,0 0,0 0,0 0,1 0,15-2,34 3,61 7,18 5,58 15,31 6,-14 1,-18-6,-45-5,-47-6,-88-16,1 0,-1-1,0 1,-1 1,12 5,-7-1,-9-7,-1 0,0 0,0 0,0 0,0 1,0-1,0 0,0 0,0 1,0-1,0 0,0 0,0 0,0 1,0-1,0 0,0 0,0 0,0 1,0-1,0 0,0 0,0 0,0 1,0-1,0 0,0 0,-1 0,1 1,0-1,-11 2,3 0,1 0,-1-1,-14 1,-65 5,-52-4,-26-2,-48-1,-3 0,-23-1,-2 7,34 0,42 3,53-1,57-1,50-4,14-1,70 8,25-2,59 0,12-3,38-1,-6-2,23-1,-5-1,-37 0,-44 0,-52 0,-59-1,-49 1,-80 0,-101-4,-24 1,-57-7,8 1,16 0,41 3,52 1,63 3,57 0,80 8,48 4,85 0,29 5,74-1,60-3,5-3,27-2,-46-3,-41-2,-67-1,-74 0,-64-1,-61 1,-13 0,-4-1,-33 1,-75-4,-39-6,-63-12,-5 0,-19 1,13 5,42 6,56 3,59 7,51 2,16-2,0 0,0 0,0 0,0 0,0 0,0 0,0 0,0 0,0 0,0 0,-1 0,1 0,0 0,0 0,0 0,0 0,0 0,0 0,0 0,0 0,0 0,0 0,0 0,0 1,0-1,0 0,0 0,0 0,0 0,-1 0,1 0,0 0,0 0,0 0,0 0,0 0,0 0,0 1,0-1,0 0,0 0,0 0,0 0,0 0,0 0,0 0,0 0,1 0,-1 0,0 0,0 0,0 1,0-1,0 0,0 0,0 0,0 0,0 0,0 0,0 0,0 0,0 0,0 0,0 0,0 0,0 0,1 0,-1 0,6 3,1 0,-1-1,14 3,94 15,87 11,32 5,61-5,-4-6,27-7,-32-7,-25-6,-58-3,-66-2,-66-1,-57 1,-17-1,-70-1,-44-2,-100-22,-65-14,-2 2,-16-3,50 9,45 8,67 9,61 6,68 7,18 1,36 0,69 8,23 2,49-1,4-1,42-2,6-2,-26-1,-31-1,-56-1,-53 0,-44-1,-39 1,-55 0,-13-1,-16 1,6 0,15 0,29 0,39 1,7-1,0 0,0 0,0 1,0-1,0 0,0 0,0 0,0 0,0 0,0 0,0 0,0 0,0 0,0 0,0 0,0 0,0 0,0 0,0 0,0 0,0 0,0 0,0 0,0 0,0 0,0 0,0 0,0 0,0 0,0 0,0 0,0 0,0 0,0 0,0 0,0 1,0-1,0 0,0 0,0 0,0 0,0 0,0 0,0 0,0 0,0 0,0 0,0 0,0 0,0 0,0 0,0 0,0 0,19 3,34 4,10-1,21-1,5-1,-10-2,-23 6,-26-1,-24-4,-8 1,-37 1,-43-5,-12-1,-16-1,12 0,17 0,33 1,42 0,10 1,24 6,43 0,20 4,39-1,6-2,18 4,5 6,-20-2,-24-3,-36-2,-39-4,-27-2,-26-3,-15-1,-5 0,9 0,10-1,12 1,3-1,7 1,13 0,0-4,1 1,-1 0,-4-6,-1 0,-2-2,0-1,0-2,4 2,0-1,-3 0,0 3,0-1,0-7,-4-1,-2-2,-3 1,0 1,-1-3,-2 1,6 1,-1 1,0 1,0 5,3 0,-3 0,-1-7,1 3,-1-4,-2 1,-2-4,-1 2,-1 1,-1 1,3 4,0 2,0 1,-1-1,0 1,-1-5,-4-1,-3 4,-10 0,-6 3,-5 1,-7 3,-6 2,-19 2,0 2,-18 2,-24 0,3 0,-18 0,8 1,-12-1,13 1,-2-1,10 0,-3 0,2 0,7 0,-5 0,4 0,-13 0,12 0,-12 0,-15 0,10 0,-11 0,14 0,5 0,12 0,2 0,15 0,0 0,8 0,8 0,9 0,11 0,11-3,18-1,9 4,1 0,0 0,0 0,0 0,0 0,0 0,0 0,0 0,-1 0,1 0,0 0,0 0,0 0,0 0,0 0,0 0,0-1,0 1,0 0,0 0,0 0,0 0,0 0,0 0,0 0,0 0,0 0,0 0,0 0,0-1,0 1,0 0,0 0,0 0,0 0,0 0,0 0,0 0,0 0,0 0,1 0,-1 0,0 0,0 0,0-1,0 1,0 0,0 0,0 0,0 0,0 0,0 0,0 0,0 0,0 0,1 0,-1 0,0 0,0 0,0 0,0 0,0 0,0 0,0 0,19-3,16-5,12 0,15 1,-3 1,-9-1,-17 1,-33 6,0 0,1 0,0 0,-1-1,1 1,0 0,-1 0,1-1,-1 1,1 0,-1 0,1-1,-1 1,1-1,-1 1,1 0,-1-1,1 1,-1-1,1 0,-2 0,1 1,0-1,-1 1,1-1,-1 1,1 0,-1-1,1 1,-1-1,1 1,-1 0,1 0,-1-1,0 1,1 0,-1 0,0 0,1-1,-1 1,0 0,-51-11,-19 0,-35 2,-4 3,-40-5,-39-11,1-5,-23-5,30 2,5 5,36 6,25 7,25 6,30 0,26 2,21 1,22 1,11 1,8 1,-5 0,-8 1,-14-1,-2 0,-37 0,-16 0,-39 0,-10 0,-39 0,-34 0,-8 0,-29 0,14 0,-8 0,22 0,4 0,27 0,23 7,33 0,35-1,34 0,29-6,0 0,0 0,-1 0,1 0,0 0,0 0,0 0,0 0,0 0,0 0,0 1,0-1,0 0,0 0,0 0,-1 0,1 0,0 0,0 0,0 0,0 0,0 0,0 0,0 0,0 0,0 1,0-1,0 0,0 0,0 0,0 0,0 0,0 0,0 0,0 0,0 0,0 0,0 1,0-1,0 0,0 0,0 0,0 0,0 0,0 0,0 0,0 0,0 0,8 4,15 2,24 8,3-1,-2-1,-7-3,-10 1,-14 0,-17-11,0 2,0-1,0 0,0 0,0 0,1 0,-1 1,0-1,0 0,0 0,0 0,0 1,0-1,0 0,0 0,1 1,-1-1,0 0,0 0,0 0,0 1,0-1,0 0,0 0,-1 1,1-1,0 0,0 0,0 1,0-1,0 0,0 0,0 0,0 1,0-1,-1 0,1 0,0 0,0 0,0 1,-1-1,-25 13,-18-2,-25-2,-8 1,-23-2,-32-2,6-3,-18-1,13-1,8-1,24 3,26 0,21 0,14 3,12-2,4 1,3-2,-4-1,-8-1,-10 0,1-1,-6 0,-2 0,-11 0,2-1,-15 1,-8 0,2 0,-5 0,9 0,1 0,13 0,3 0,11 0,6 0,1 0,7 0,5 0,4 0,3 0,3 0,-2 0,-6-3,-3 0,-12 0,-6-3,3 1,-4 0,5 2,9-6,33 9,-2-1,0 1,1-1,-1 0,1 0,-1 0,1 0,0 0,-1 0,-1-2,3 3,-1 0,1 0,0-1,-1 1,1-1,0 1,-1 0,1-1,0 1,0-1,-1 1,1-1,0 1,0-1,0 1,0-1,0 1,0-1,0 1,0-1,0 0,0 0,0 1,0-1,1 0,-1 1,0-1,1 1,-1-1,1 1,-1-1,1 1,-1-1,1 1,-1 0,1-1,-1 1,1-1,0 1,15-7,16 3,9 2,9 1,-3 0,-8-2,-14 1,-13-1,-12 3,0 0,0 0,0 0,0 0,0 0,0 0,0 0,-1 0,1 0,0 0,0 0,0 0,0 0,0 0,0-1,0 1,0 0,0 0,0 0,0 0,0 0,0 0,0 0,0 0,0 0,0 0,0 0,0 0,0 0,0 0,0 0,0 0,0 0,0 0,0 0,0-1,0 1,0 0,0 0,0 0,0 0,0 0,0 0,0 0,0 0,0 0,0 0,0 0,0 0,0 0,0 0,0 0,1 0,-1 0,0 0,0 0,0 0,0 0,-8-2,-15 1,-10 7,-2 0,5 4,3-1,8 1,4 2,4 1,5 1,2 2,3 2,1 2,0-1,1 3,0 0,0 5,-1-1,1-1,-1-3,0-1,3 4,3-1,1-1,-2-2,3-2,-1 2,5 0,-2-2,5 0,2-2,6 0,11-4,0 3,11-3,3-3,6-3,-5-3,-2-2,-12 2,-18-1,-16-2,-4 1,-23 0,-7 2,-2 3,1 0,8 3,7 1,21-10,-2 0,0 0,0 0,0-1,0 1,0 0,0 0,0 0,0-1,0 1,0 0,0 0,0-1,1 1,-1 0,0 0,1-1,-1 1,0 0,1-1,-1 1,1 0,0 0,1 1,1 0,0 0,0 1,0-1,0 0,6 3,14 3,23 5,41 6,63 7,67 10,19 3,38 0,-33 0,-25-7,-46-10,-57-4,-54-6,-52-8,-15-2,-34 2,-43-7,-20-6,-26-2,-18 1,18 2,11 2,33 2,35 2,44 2,7 0,2-1,26 1,42 1,9-1,42-9,38-7,0 0,9 2,-29-1,-21 4,-43 3,-43 3,-28 3,-11 1,-48-6,-27-6,-49-6,-19-5,-43-4,-36-16,11 5,14 6,37 9,43 8,49 7,41 5,51 3,32 2,52 7,17 0,50 0,7-1,46 4,10 4,-27 7,-35-3,-53-3,-50-5,-66-8,0-1,-15 1,-52 1,-81-2,-27-2,-62-4,3 0,-23-1,26 2,25 0,40 2,44 0,46 0,37 1,33 0,9 0,28 1,28-1,7 0,12 0,-7 0,-22 0,-18 0,-26 0,-6 0,-16 0,-19 0,-8 0,-11 0,1 0,6 0,5 0,8 0,7 4,9-7,19 2,0 0,0 1,0 0,0-1,0 1,0-1,1 0,-1 1,0-1,0 0,1 1,-1-1,-1-1,-4-12,3-2,3-5,1-13,0-4,1-8,-1 0,0-8,-1 5,1 4,-1 8,-3 9,-1 14,4 13,0 1,0 0,0 0,0-1,-1 1,1 0,0 0,0 0,0-1,0 1,0 0,-1 0,1 0,0 0,0-1,0 1,0 0,-1 0,1 0,0 0,0 0,-1 0,1 0,0 0,0 0,0 0,-1-1,1 1,0 0,0 0,-1 0,1 1,-16 10,-2 7,-9 16,-9 15,0-1,-1 6,4-6,7-14,9-14,16-20,1 0,0 0,-1 1,1-1,0 0,-1 0,1 1,0-1,-1 0,1 0,-1 1,1-1,0 0,-1 0,1 0,-1 0,1 0,0 0,-1 0,1 0,-1 0,1 0,0 0,-1 0,1 0,-1 0,0 1,1-2,-1 1,1 0,0 0,-1 0,1-1,0 1,0 0,-1-1,1 1,0 0,0 0,-1-1,1 1,0 0,0-1,0 1,0-1,0 1,-1 0,1-1,0 1,0 0,0-1,1-10,3 5,6 6,14 21,8 6,31 21,18 5,70 12,89 13,37-10,91 12,11-9,62 11,-42-9,-13-15,-46-16,-67-15,-66-13,-67-8,-58-6,-53-2,-24-1,-12 0,-24-3,-12 0,-24 1,-7 2,-39 1,-38 1,-12 1,-45 0,10 0,-13-9,27 0,23-1,39 3,39-2,77 7,1 1,-1 0,0-1,1 1,-11-6,8 2,8 4,0 1,0 0,0 0,0-1,0 1,0 0,0 0,0-1,0 1,0 0,0 0,0 0,0-1,0 1,0 0,0 0,0-1,1 1,-1 0,0 0,0 0,0-1,0 1,0 0,1 0,-1 0,0 0,0-1,0 0,2 0,-1 0,1 0,-1 0,1 0,0 0,-1 1,1-1,0 1,0-1,2 0,51-16,47 2,8-4,37 0,10-3,18-3,-12 0,-14-1,-29 5,-34 1,-78 18,2-1,14-6,-16 4,-8 5,0 0,0-1,0 1,0 0,0 0,0 0,0 0,0-1,0 1,0 0,0 0,0 0,0 0,0 0,0 0,0-1,0 1,0 0,0 0,-1 0,1 0,0 0,0 0,0-1,0 1,0 0,0 0,0 0,-1 0,1 0,0 0,0 0,0 0,0 0,0 0,-1 0,1 0,-12-5,3 3,-21-4,-51-3,-48 2,-48 1,-14 3,-40-5,14-5,-19-13,25 1,18-3,43 5,44 2,91 17,1 0,-17-7,28 11,2 0,-1-1,1 1,0-1,-1 1,1-1,0 0,0 1,0-1,0 0,-1 0,1 0,0 0,0 0,1 0,-3-2,7 2,-3 0,1 0,-1 0,1 0,0 0,0 1,-1-1,1 0,0 1,0 0,0-1,-1 1,1 0,4 0,51-6,51 3,63 2,9 1,44 1,-7 0,7 0,-38-1,-36-2,-59-1,-73 1,-14 1,-5 0,-36-1,-71 0,-33 1,-51 0,-14 1,-30 0,-24 0,29 0,29 0,50 0,51 0,53 0,42 0,13 0,35 0,48 0,19 0,52 0,9 0,12 0,-18 0,-43 0,-53 0,-55 0,-11 0,-4 0,-55 0,-34 0,-57 0,-16 0,-46 0,-2-6,-26-7,29-3,18 0,45 4,47-3,86 13,0-1,-14-5,28 9,-1-2,-1 1,1 0,0 0,-1 0,1 0,0 0,0 0,-1-1,1 1,0 0,-1 0,1 0,0-1,0 1,0 0,-1 0,1-1,0 1,0 0,0-1,-1 1,1-1,8-3,-3 2,3 0,-1 1,12-1,63-2,42 2,8 1,-10-2,-29 0,-42 0,-45 2,-11 0,-22-1,-35 1,-17 1,-7 0,6 0,11 0,20 0,21 0,18 0,22 0,32 0,43 0,19 0,45 0,10 0,19 0,-20 0,-27 0,-41 0,-55 0,-33 0,-12 0,-48 0,-21 0,-33 0,-16 0,10 0,13 0,30 0,34 0,37 0,11 0,28 0,55 0,26 0,69 0,25 0,90 0,122 0,31 0,79 0,-20 0,19 0,-64 0,-22 0,-70 0,-31 0,-27 0,-64 0,-38 0,-51 0,-33 0,-34 0,-21 0,-23 0,-16 0,-16 4,-14-1,-9-3,0 0,0 0,0 1,0-1,-1 0,1 0,0 0,0 1,0-1,0 0,0 0,0 0,-1 0,1 0,0 1,0-1,0 0,0 0,-1 0,1 0,0 0,0 0,0 0,-1 0,1 0,0 0,0 1,0-1,-1 0,1 0,0 0,-36 2,-46 0,-20 0,-60-2,-5 1,-41-1,1 0,-26 9,28 4,12 6,24 2,39-3,49-4,78-12,0-2,-1 1,1 0,0 0,0 1,0-1,0 0,0 1,1 0,-4 2,7-5,-1 1,-1 1,1-1,0 0,0 0,0 0,0 1,0-1,0 0,0 0,0 0,0 1,0-1,0 0,0 0,0 0,0 1,0-1,0 0,0 0,0 0,0 1,0-1,0 0,0 0,0 0,0 0,1 1,-1-1,0 0,0 0,0 0,0 0,0 1,1-1,-1 0,0 0,14 6,6-1,29 3,40 8,51 4,1 1,15 3,-24-4,-28-4,-31-2,-68-13,0 1,0-1,1 1,-1 0,5 3,-12-5,2 0,0 0,0 0,0 0,0 0,0 1,0-1,0 0,0 0,0 0,0 0,0 0,0 0,0 1,1-1,-1 0,0 0,0 0,0 0,0 0,0 1,-1-1,1 0,0 0,0 0,0 0,0 0,0 1,0-1,0 0,0 0,0 0,0 0,0 0,0 0,0 0,-1 1,1-1,0 0,0 0,0 0,0 0,0 0,0 0,0 0,-1 0,-13 5,-33 8,-54-2,-18-2,-34-3,-42-2,11-2,6-1,30 2,35 0,44 0,33 0,32-2,8-1,18 1,38 0,13-1,37 0,9 0,44 0,38 0,-5 0,5 0,-29-1,-24 1,-43 0,-48 0,-51 0,-12 0,-36 0,-50 0,-29 0,-52-6,-34-7,17 0,15-6,44 3,51 3,74 13,1-1,0 0,0-1,-9-3,13 5,1 0,0 0,0 0,0 0,-1 0,1 0,0 0,0 0,0 0,0 0,0 0,0 0,0 0,0 0,0 0,0 0,0-1,0 1,-1 0,1 0,0 0,0 0,0 0,0 0,0 0,0 0,0 0,0 0,0 0,0-1,0 1,0 0,0 0,0 0,0 0,0 0,0 0,0 0,0 0,0 0,0 0,0-1,0 1,0 0,0 0,0 0,0 0,0 0,0 0,0 0,9-3,61 0,28 2,55 1,23 0,66 1,6 0,37-1,14 1,-41-1,-52 0,-65 0,-64 3,-61-1,-16-2,-1 0,1 0,0 0,0 0,0 0,0 0,0 0,0 0,0 0,0 0,0 0,0 0,0 0,0 0,0 0,0 0,0 1,0-1,0 0,0 0,0 0,0 0,0 0,0 0,0 0,0 0,0 0,0 0,0 0,0 0,0 0,0 0,0 0,0 0,0 0,0 1,0-1,0 0,0 0,0 0,0 0,0 0,-33 3,-77 0,-70-1,-40-1,-52 0,16-1,6 7,40-1,52 3,64 0,73-6,17-1,4 0,1-1,2 0,-1 0,1-1,0 1,0-1,0 1,0-1,4 0,85 3,32-1,69-2,70 1,12-2,53 1,-19 0,12-1,-52 1,-33 0,-54 0,-64 0,-54 0,-46 0,-51 0,-26 0,-22 0,7 3,15 0,28 0,34-1,-3-2,0 0,0 0,-1 0,1 0,0 0,0 0,0 0,0 1,0-1,0 0,0 0,0 0,0 0,0 0,0 0,0 0,0 1,0-1,0 0,0 0,0 0,0 0,0 0,0 0,0 0,0 1,0-1,0 0,0 0,0 0,0 0,0 0,0 0,0 0,0 0,1 1,-1-1,0 0,0 0,0 0,0 0,0 0,0 0,0 0,0 0,0 0,1 0,-1 0,12 7,47 5,23-1,32-2,8-3,27-3,-3-1,0-1,-19-1,-28 0,-36-1,-30 1,-31 0,-8-1,-29 1,-21 0,-34-6,0-4,-7 0,11 1,20-1,23 3,21 1,21 6,1 0,-1 0,1 0,0 0,0 0,0 0,0 0,0 0,-1 0,1 0,0 0,0 0,0 0,0 0,0 0,0 0,-1 0,1 0,0 0,0 0,0-1,0 1,0 0,0 0,-1 0,1 0,0 0,0 0,0 0,0 0,0 0,0-1,0 1,0 0,0 0,0 0,0 0,0 0,0 0,0-1,-1 1,1 0,0 0,0 0,0 0,0 0,0-1,1 1,-1 0,0 0,0 0,10-2,8 0,7-4,5-4,-2 1,-1-2,-3-2,0 2,-5 0,-5-2,-4-3,-5-2,-3 0,2 3,-2 0,1 1,-2 0,0 0,0-1,-1-4,0 0,0-3,0 0,0-6,0 2,3-3,0 3,0-1,3 6,3 2,2 2,-1 1,-2 1,5 3,-3 0,2 3,-3 0,-1-5,0 2,-2-1,-2-1,-1-1,2 4,-1-5,0-3,1 3,-6 14,1 0,0 1,0-1,-1 0,1 1,0-1,-1 1,0-3,-3 2,2 0,0 0,0 0,-1 0,1 1,0-1,-1 1,-2-2,-3 0,-1 0,-13-4,-49-2,-8 3,-34 3,0 1,-8 2,2 0,21 1,28 0,27-1,34 1,25-1,34 0,8 0,29 0,10 0,16 0,-4 0,-17 0,-29 0,-39 0,-21 0,-8 0,-52 0,-48 0,-26 0,-39 0,-9 0,-42-16,6-6,-23-8,24 1,0-3,19 0,40 7,40 6,41 3,35 5,32 8,8 0,15 0,33 1,14 2,44 7,11 7,48 13,2 5,17 4,-4-6,-31-6,-32-8,-37-3,-35-5,-27-3,-16-3,-7-2,-28 1,-14-1,-19-1,-3 0,-10 1,13 2,18 1,22 0,17 0,23 2,15-1,21 7,16-2,1 0,8-2,-3-3,5 2,-12-1,-6-2,-12 0,-8-2,-2 6,-6 0,-2 3,-1-2,6 3,-2 0,3-1,4 7,-4-2,2 2,-5-4,-7 2,-4-2,-4 1,0-4,0-2,0-3,12 1,16 4,0 0,13-1,-2 1,6-2,-8 1,-9-1,-13 0,-15-1,-17-6,0-1,0 1,-1-1,1 1,0-1,-1 1,1-1,-1 1,1-1,-1 1,0-1,1 1,-1 0,1 0,-1-1,0 0,1 0,-1 1,0-1,0 0,0 1,0-1,0 0,0 0,0 1,0-1,0 0,0 0,0 1,0-1,0 0,0 1,-1-1,1 0,0 0,0 1,0-1,0 0,0 0,-1 1,1-1,-11 5,-2 2,-6 5,-1 3,-1-3,4 2,5 0,4-6,3-5,6-7,5-9,1-3,3-3,-1 0,-2-3,2 3,-3-1,-1 0,-2 1,-4 4,-1 7,1 9,1-2,-1 1,1 0,-1 0,1 0,0 0,-1 0,1 0,-1 0,1 1,0-1,-1 0,1 0,0 0,-1 0,1 0,0 1,-1-1,1 0,0 0,-1 1,-15 5,-2 5,1-4,16-8,1 1,-1 0,0 0,0 0,1 0,-1 0,0 0,0 0,0-1,1 1,-1 0,0 0,0-1,1 1,-1 0,-1-1,2 1,-1-1,0 1,0-1,0 0,0 0,1 1,-1-1,0 0,1 0,-1 0,0-1,1 0,0 0,0 0,-1 0,1 0,0 0,0 0,0 0,1-3,2-22,3-10,-1-1,3-6,-2-2,0-2,-2 2,-2 6,-3 36,1-2,-1 1,1 0,-3-5,1 8,1 1,0-1,0 0,-1 1,1-1,0 1,-1 0,1-1,-1 1,1 0,-1 0,-3-2,5 2,-2 1,-1-1,1 0,0 0,0 1,-1-1,1 1,0-1,-1 1,-2 0,-8 0,1 1,-13 2,-39 11,-25 18,-8 2,-18 10,-12 1,10-5,11-8,22-7,28-8,32-7,18-6,8-3,22 1,15-2,26-1,2-1,29 1,24 0,-4 0,13 1,-21 0,-15 0,-23 0,-22 3,-26 0,-23-1,-6 0,-18 1,-33 5,-12 0,-26-1,-25 5,-5-2,4 9,20-3,37 1,50-9,14-8,1 0,0 0,-1 0,1 0,0 1,-1-1,1 0,0 0,0 1,-1-1,1 0,0 1,0-1,-1 0,1 1,0-1,0 0,0 1,0-1,0 0,-1 1,-1 0,2 0,0-1,0 1,0-1,0 1,0-1,0 1,0-1,0 1,1-1,-1 0,0 1,0-1,0 1,1-1,-1 1,0-1,0 1,1-1,-1 0,0 1,1-1,-1 0,1 1,-1-1,0 0,1 0,-1 1,1-1,-1 0,1 0,-1 0,1 1,0-1,14 5,-2-1,15 3,41 7,31 3,-3-3,11-3,-11 0,-20 1,-32-3,-24-2,-21-4,-7-1,-30 0,-29 0,-12-2,-25 0,-6-1,-9 1,17-1,13 7,27 1,25-1,35-6,1 0,-1 0,1 0,-1 0,0 0,1 0,-1 1,1-1,-1 0,0 0,1 1,-1-1,1 0,-1 1,1-1,-1 0,1 1,-1-1,1 1,0 0,0 0,0-1,1 1,-1-1,1 1,-1-1,1 0,-1 1,1-1,-1 0,1 1,-1-1,1 0,0 1,-1-1,1 0,-1 0,1 0,0 0,43 13,12-2,30 2,26-3,-3-1,0-4,-12 5,-26 1,-64-10,1 1,15 6,-21-4,-8 0,3-2,-2-1,0 0,-1 0,-4 1,-59 1,-13 0,-19-3,3 1,6-2,16 4,25 0,22 0,22-1,20 0,25-1,28 6,7 0,18 0,0-2,-3-1,-15-2,-22 0,-22 1,-29-1,-8 0,-24 1,-38-1,-9-1,-25 0,0 0,14-1,25 0,28 0,22 0,33 0,11 0,25 0,4-1,12-5,-1-1,7 1,-1 0,-11 2,-18 2,-13 0,-7 2,-6 0,0 0,-1 0,8 0,0 1,5-1,-1 0,-3 0,-3 0,-3 0,3 0,-1 0,12 0,4 0,21 0,1 0,4 0,-9 0,-16 0,-30 0,-22 0,-41 0,-9 0,-45 0,-43 0,-13 0,-34-6,11-7,7 0,24-5,33 2,32 3,32 1,29 2,26 10,2 0,-1 0,1 0,0 0,0 0,-1-1,1 1,0 0,-1 0,1 0,0 0,0-1,-1 1,1 0,0 0,0-1,0 1,-1 0,1 0,0-1,0 1,0 0,0-1,-1 1,1 0,0 0,0-1,0 1,0 0,0-1,0 1,0 0,0-1,0 1,0-1,1 1,-1-1,1 0,0 1,-1-1,1 0,0 1,0-1,0 1,-1 0,1-1,0 1,0 0,0-1,2 1,23-5,32 1,44 5,14 2,43 0,7 0,32-1,-10 0,-10-1,-23-1,-40 3,-49 1,-51-3,-12 1,-29 0,-33 0,-60-1,-58 0,-24-1,-52-3,-2-7,-34-13,30-6,34 2,52 5,61 2,101 19,0-2,-19-6,28 9,2-1,0 1,0 0,-1 0,1 0,0 0,0 0,-1 0,1 0,0 0,0-1,-1 1,1 0,0 0,0 0,0-1,0 1,-1 0,1 0,0 0,0-1,0 1,0 0,0 0,-1-1,1 1,0-1,9-2,3 0,27 1,93 9,36 8,76 8,59 9,11 3,37 2,-25-1,-21 0,-67-7,-65-9,-72-6,-96-13,-1-1,0 1,-1 0,1 0,0 0,0 0,6 4,-10-5,0 0,0 0,0 0,0 0,0 0,0 1,0-1,0 0,0 0,0 0,0 0,0 0,0 0,0 1,0-1,0 0,0 0,0 0,0 0,0 0,0 0,-1 1,1-1,0 0,0 0,0 0,0 0,0 0,0 0,0 0,-1 0,1 0,0 0,0 0,0 0,0 0,0 0,-1 0,1 0,0 0,0 0,0 0,0 0,0 0,-1 0,-18 3,-53 1,-101-5,-38-2,-116-10,-31-7,-115-24,-142-43,17-4,27-4,103 14,112 19,121 21,100 10,98 21,36 10,0-1,0 1,0 0,1-1,-1 1,0-1,0 1,0-1,0 1,1-1,-1 1,0-1,0-1,-2 2,3-1,0 1,0 0,0 0,0 0,0 0,0-1,0 1,0 0,0 0,0 0,0-1,0 1,0 0,0 0,0 0,0 0,0-1,0 1,0 0,0 0,0 0,1 0,-1 0,0-1,0 1,0 0,0 0,0 0,0 0,0 0,1 0,-1-1,0 1,0 0,0 0,0 0,1 0,-1 0,0 0,0 0,0 0,0 0,1 0,-1 0,0 0,0 0,0 0,23-4,94 0,54 4,111 1,22 1,107 7,9-1,50 0,13-2,-59-2,-72-1,-92-2,-96 0,-84-1,-67 0,-20-1,-45 1,-121 0,-125-1,-53-8,-150-36,-10-14,-58-24,60 8,58 13,102 17,114 16,105 13,100 11,26 4,5 1,41-1,111 6,51 8,127 25,98 7,14-3,51 2,-43-9,-7-9,-86-9,-75-8,-103-2,-101-3,-70-4,-25-1,-134-7,-80-15,-157-28,-45-6,-121-11,-32 9,63 13,69 14,117 12,107 11,97 5,84 4,44 1,7-1,16 2,92 19,119 17,50 7,124 21,13-1,111 19,-17-5,20-1,-27-8,-90-16,-105-17,-104-10,-100-12,-82-10,-23-4,0-1,0 0,0 0,0 0,0 0,0 0,0 0,0 0,0 0,0 0,0 0,0 0,0 0,0 0,0 0,0 0,0 0,0 1,0-1,0 0,0 0,0 0,0 0,0 0,0 0,0 0,0 0,0 0,0 0,0 0,0 0,0 1,0-1,0 0,0 0,0 0,0 0,0 0,0 0,0 0,0 0,-11 2,-2-1,-13-1,-82-4,-124-17,-127-29,-41-7,-127-12,17-3,-7 11,75 16,89 14,102 13,101 3,138 14,1 0,0-1,-12-3,33 4,-3 0,1 0,-1 1,16 1,98 6,120 18,44 7,132 24,157 28,7 1,49 7,-68-10,-66-11,-117-20,-125-16,-121-12,-127-20,-6-3,0 0,0 0,0 0,0 0,0 0,0 0,0 0,0 0,0 0,0 0,0 0,0 0,0 0,0 0,0 0,0 0,1 1,-1-1,0 0,0 0,0 0,0 0,0 0,0 0,0 0,0 0,0 0,0 0,0 0,0 0,0 0,0 0,0 0,0 0,0 1,0-1,0 0,0 0,0 0,0 0,0 0,0 0,0 0,0 0,0 0,0 0,0 0,0 0,0 0,0 0,0 0,-1 0,1 0,0 1,0-1,0 0,0 0,0 0,0 0,0 0,0 0,0 0,-27 3,-91-1,-131-10,-50-2,-121-20,-24-12,-67-13,-6-11,64 2,84 12,104 13,105 10,142 26,3 0,-24-9,37 12,2 0,0 0,-1 0,1 0,0 0,0 0,0 0,-1 0,1 0,0 0,0 0,0-1,0 1,-1 0,1 0,0 0,0 0,0 0,0 0,0 0,-1-1,1 1,0 0,0 0,0 0,0 0,0 0,0-1,0 1,-1 0,1 0,0 0,0 0,0-1,0 1,0 0,0 0,0 0,0-1,0 1,0 0,0 0,0 0,0-1,0 1,15-4,93 0,111 16,45 9,80 1,3-2,37 1,-39 2,-22 9,-74-4,-75-5,-79-6,-95-13,-1-1,-22 1,-74 2,-172-3,-71-3,-170-1,-194 0,6 0,-38 0,113 0,90 7,144 3,129 1,115-2,121-4,24-3,6 1,8 3,34 1,141 25,51 0,106 23,18-5,66-7,17-11,-56-10,-69-10,-101-5,-102-5,-96-3,-22 1,-5 0,-140-11,-79-9,-174-16,-56-4,-148-34,-4-1,-63-19,62 7,60 17,116 19,123 18,116 16,130 10,55 7,11 0,23 2,125 1,65 2,136 6,162-1,20 0,55-2,-65-2,-64-3,-116 0,-105-2,-110 0,-98-1,-27-1,-107-8,-80-7,-180-18,-37-12,-158-25,-10-7,-75-15,-30-16,97 17,99 19,135 22,124 20,107 16,102 13,7 2,21-1,74 6,120 25,51 8,112 15,29 11,112-8,-29-10,-3-14,-58-11,-99-10,-111-6,-107-4,-90-1,-21 1,-7-1,-127-8,-219-9,-70-13,-183-28,-13-3,-81-31,56 3,39 13,126 20,117 18,135 17,119 12,106 10,6 1,31 5,88 12,141 27,126 16,31-4,73-9,-41-12,-23-13,-86-10,-87-8,-87-1,-85-2,-72-1,-20-1,-56-3,-136-7,-59 0,-156-28,-36-12,-114-8,-16 7,59 11,63 16,110 10,100 15,99 6,134-8,2 2,1 1,-19 4,19-2,19 1,3-2,29 4,95 17,27 2,75 8,5-2,9 2,-34-1,-38-7,-55-4,-54-6,-63-10,-7-5,0-1,0 0,0 1,0-1,-1 0,1 0,0 0,0 1,0-1,-1 0,1 0,0 1,0-1,-1 0,1 0,0 0,-1 0,1 0,0 1,0-1,-1 0,1 0,0 0,-1 0,1 0,0 0,-1 0,-2 2,-5-1,1 0,-14 1,-77 0,-17-1,-23-2,0 6,21 1,32 2,39 1,35-5,11-3,0-1,0 0,-1 0,1 0,0 0,0 0,0 0,0 0,0 1,0-1,0 0,0 0,-1 0,1 0,0 0,0 0,0 1,0-1,0 0,0 0,0 0,0 0,0 1,0-1,0 0,0 0,0 0,0 0,0 0,0 1,0-1,0 0,0 0,1 0,-1 0,1 3,1-2,0 1,0-1,0 0,0 0,0 1,0-1,0-1,0 1,3 1,81 24,67 11,29-3,62 8,7-1,31 8,-27-7,-35-5,-62-11,-130-19,34 10,-67-18,6 2,-1-1,0 0,1 0,-1 0,0 0,1 0,-1 0,0 0,1 1,-1-1,0 0,0 0,1 0,-1 1,0-1,0 0,1 0,-1 1,0-1,0 0,1 0,-1 1,0-1,0 0,0 1,0-1,0 0,0 1,1-1,-1 0,0 1,0-1,0 1,0-1,0 1,-1-1,-1 1,1 0,0 0,0 0,0-1,0 1,-1-1,1 1,0-1,-1 0,1 1,-2-1,-15 4,-4 0,-24-1,-150 4,-52-8,-87-11,-40-1,32-1,34 13,73 3,79 2,77 2,62-4,18-2,0 0,0 0,0 0,0 0,0 0,1 0,-1 0,0 0,0 0,0 0,0 0,0 0,0 1,0-1,0 0,0 0,0 0,0 0,0 0,0 0,0 0,0 0,0 0,0 0,0 0,0 0,0 0,0 0,0 0,0 0,0 1,0-1,0 0,0 0,0 0,0 0,0 0,0 0,0 0,0 0,0 0,0 0,0 0,0 0,0 0,0 0,-1 0,41 7,76 8,34 3,77 14,15 5,63 8,2 1,42-8,2 4,-51-10,-61-8,-79-8,-76-7,-67-6,-15-2,-6 0,-67 0,-96-2,-30-1,-70-15,-5-8,-28-5,34 3,44 5,58 6,58 6,63 5,72 3,48 5,95 14,35 7,88 9,90-3,11 1,27-6,-58-3,-58-7,-89 1,-93-4,-92-8,-24 1,-20-3,2-1,-1 0,1 0,-12-1,-110 4,-111-3,-43-1,-130-16,2-1,-58 0,14 3,60 4,58 13,91 4,88 1,80 0,82-6,-2-2,0 0,0 0,-1 0,1 0,0 0,0 0,0 0,-1 0,1 0,0 0,0 0,0 0,0 0,-1 0,1 1,0-1,0 0,0 0,0 0,0 0,-1 0,1 1,0-1,0 0,0 0,0 0,0 0,0 1,0-1,0 0,0 0,0 0,0 1,0-1,0 0,0 0,0 0,0 1,0-1,0 0,0 0,0 0,0 0,0 1,0-1,0 0,0 0,0 0,0 1,0-1,0 0,1 0,1 2,0-1,0 0,0 1,0-1,0 0,1-1,2 2,10 4,41 9,108 11,36 2,68 12,13 8,38 7,-39-7,-34-4,-64-8,-66-8,-118-26,4-1,1 0,-1 0,0 1,1-1,-1 0,0 1,2 1,-4-2,1-1,-1 0,0 0,0 1,0-1,1 0,-1 1,0-1,0 0,0 1,0-1,0 0,0 1,0-1,1 0,-1 1,0-1,0 0,0 1,0-1,0 0,-1 1,1-1,0 0,0 1,0-1,0 0,0 1,0-1,-1 0,1 1,0-1,0 0,0 1,-1-1,1 0,0 0,-1 1,4 0,-4 0,0 0,0 0,0-1,-1 1,1 0,0 0,0 0,-1-1,1 1,-2 0,-32 8,-106 4,-31-4,-73-5,-50-3,16-1,25-1,56 3,63 1,66-1,54 2,15-4,0 0,0 0,0 1,0-1,0 0,0 0,0 0,0 0,0 0,0 0,0 0,0 0,0 0,0 1,0-1,-1 0,1 0,0 0,0 0,0 0,0 0,0 0,1 1,-1-1,0 0,0 0,0 0,0 0,0 0,0 0,0 0,0 1,0-1,0 0,0 0,0 0,0 0,0 0,0 0,0 0,1 0,-1 0,0 0,0 0,0 0,0 0,0 1,0-1,0 0,0 0,1 0,-1 0,0 0,0 0,0 0,0 0,16 3,-2 0,16 2,74 12,79 15,25-2,64-4,1-3,17 3,-29-1,-49-6,-67-5,-126-10,1-1,18 6,-25-3,-13-6,0 1,0-1,0 0,0 0,0 0,0 1,0-1,0 0,0 0,0 0,0 1,0-1,0 0,0 0,0 0,0 0,0 1,0-1,0 0,0 0,-1 0,1 0,0 1,0-1,0 0,0 0,0 0,-1 0,1 0,0 1,0-1,0 0,0 0,-1 0,1 0,0 0,0 0,0 0,-1 0,1 0,0 0,-3 2,-3 0,0-1,0 1,0-1,-9 0,-109 2,-39-4,-67-16,-7-5,-15 0,35 3,37 6,49 4,46 0,46 4,39 4,3 0,13-1,35 0,46 1,16 1,42 0,50 0,3 1,14-1,-35 0,-37 0,-49 1,-46-1,-44 0,-9 0,-4 0,-23 0,-63 0,-22 0,-55 0,-11 0,-20-1,19 1,30 0,48 0,49 0,53 0,1 0,18 0,64 0,112 0,34 0,108 0,140 0,13 0,99 0,-39 0,47 0,-70-6,-49-1,-101-6,-101-2,-110 2,-154 12,-1-1,-1 0,15-4,-32 3,-5 1,-31-1,-95-2,-128 2,-113 2,-26 1,-39 0,46 1,59 0,88 5,86 1,81 0,82-6,3 1,23 0,74 2,99-1,48-2,96-1,20 1,104-2,57 1,-38 0,31-1,-90 1,-88-3,-110 0,-97 0,-89 0,-108 1,-54 1,-112-6,-27 0,-49-6,24 1,20 8,55 3,60 5,67 2,75-3,17 0,53 2,102-1,42-2,79-1,75 0,-10-1,26 0,-45 0,-40-1,-86 1,-86 0,-111 0,-24 0,-80 0,-126 0,-55 0,-149 0,-11 0,-70 0,5 6,72 1,77 5,100 0,92-2,82-2,64-5,19-1,38 1,66-1,31-2,57 0,14-1,47 1,-18-1,-14 1,-49 0,-54 0,-88 0,-65-1,-101 1,-47 1,-95-1,-117 0,-18 0,-78-19,39-4,26 0,83 4,91 4,90 6,85 4,60 3,20 1,87 1,59 0,104 5,34-1,96 0,90-1,-6-1,-3 0,-77-1,-80-1,-94 0,-86 0,-73 0,-53 0,-19 0,-76-1,-59 1,-114 0,-30-9,-90-17,2-1,-4 3,49 5,76 5,77 6,80 4,74 2,94 2,56 1,111 0,110 0,28 0,106 0,-6 2,62 1,-48-1,-16 0,-46 5,-84 0,-90-1,-88 2,-76-2,-65-4,-22-3,1 0,-1 0,0 0,0 0,0 0,0 0,0 0,0 0,0 0,0 0,1 0,-1 0,0 0,0 0,0 0,0 0,0 0,0 0,0 0,1 0,-1 0,0 0,0 0,0 0,0 0,0 0,0 0,0 0,0 0,1 1,-1-1,0 0,0 0,0 0,0 0,0 0,0 0,0 0,0 0,0 0,0 1,0-1,0 0,0 0,0 0,0 0,0 0,0 0,0 0,0 1,0-1,0 0,0 2,-2-1,0 1,0-1,-1-1,1 1,0 0,0 0,-1-1,1 1,-4-1,-62 9,-67-1,-46-2,3-2,25 1,44 0,97-4,-28 4,40-5,0 0,0 0,0 0,0 0,0 0,-1 0,1 0,0 0,0 0,0 0,0 0,0 0,0 0,-1 0,1 0,0 0,0 0,0 0,0 0,0 0,0 0,-1 0,1 0,0 0,0 1,0-1,0 0,0 0,0 0,0 0,0 0,-1 0,1 0,0 0,0 1,0-1,0 0,0 0,0 0,0 0,0 0,0 1,0-1,0 0,11 3,79 18,48-1,65-2,20-3,56-5,-12-4,19-2,-36-3,-42-1,-56-1,-55 3,-46 1,-42-2,-11 0,-30-2,-55-7,-63-7,-29-6,-60-12,-10-3,-39-9,11 0,-24-9,46 10,33 9,70 10,115 15,36 10,-1-1,0 1,1-1,-1 1,0-1,1 0,-1 0,1 0,-2-1,1 2,1 0,1 0,0 0,0 0,0 0,0 0,0 0,0-1,0 1,-1 0,1 0,0 0,0 0,0 0,0 0,0 0,0-1,0 1,0 0,0 0,0 0,0 0,0 0,0-1,0 1,0 0,0 0,0 0,0 0,0 0,0-1,0 1,0 0,0 0,0 0,0 0,0 0,1 0,-1-1,0 1,0 0,0 0,0 0,0 0,0 0,0 0,0 0,1 0,-1-1,0 1,0 0,0 0,0 0,0 0,1 0,-1 0,0 0,0 0,0 0,0 0,23-4,82-2,89 3,17 3,50 1,-18 0,-2 1,-38-1,-42-1,-46 1,-45-1,-43 0,-48 0,-41 0,-67 0,-16 0,-31 0,-11 0,21 0,33 0,42 0,48 0,39 0,11 0,55 0,59 0,21 0,28 0,-4 0,-5 0,-28 0,-32 0,-35 0,-35 0,-31 0,-9 0,-62 0,-26 0,-59 0,-20 0,-39-3,-22-1,26 1,32 0,51-2,55 0,71 5,0 0,0 0,0 0,0 0,0 0,0-1,0 1,1-1,-1 1,-2-2,13-1,-2 1,0 1,12-2,89-5,26 0,38 2,-1 2,25-11,-20 1,-11-3,-36 3,-40 4,-47 2,-38 6,-12 0,-37-6,-66-6,-39-6,-59-10,-33-5,18 4,29 7,51 3,50 7,73 6,21 8,0 0,-1 0,1 0,-1 0,1-1,0 1,-1 0,1 0,0 0,0 0,-1-1,1 1,0 0,0-1,-1 1,1 0,0 0,0-1,-1 1,1 0,0-1,0 1,0 0,0-1,0 1,-1-1,-2 1,3 0,0 0,0 0,0 0,0-1,0 1,0 0,0 0,0 0,0-1,0 1,0 0,0 0,0 0,0-1,0 1,0 0,0 0,0 0,0-1,0 1,1 0,-1 0,0 0,0 0,0-1,0 1,0 0,0 0,1 0,-1 0,0 0,0 0,0-1,14-4,49-10,23 3,35-4,0 2,14 3,-14 1,-7 1,-23 1,-29 1,-59 6,1 0,0 0,0 0,0 0,6-2,-7-1,-9 1,-20-9,-37-4,-13 0,-11 3,9 4,17-1,24 3,20 2,17 4,0 1,0 0,0 0,0 0,0 0,-1 0,1 0,0-1,0 1,0 0,0 0,0 0,0 0,0 0,0-1,0 1,0 0,0 0,0 0,0 0,0 0,0-1,0 1,0 0,0 0,0 0,0 0,0 0,0-1,1 1,-1 0,0 0,0 0,0 0,0 0,0 0,0-1,0 1,0 0,1 0,-1 0,0 0,0 0,0 0,0 0,0 0,1 0,-1 0,0 0,0 0,0 0,0 0,0 0,1 0,34-5,14 1,25-5,7 1,14 0,-4 0,2 1,-16-2,-15 2,-10 1,-10 2,-2 2,-4 0,20 5,12 1,6 0,3-1,-11-1,-19 0,-29 2,-17-5,-1 1,0 0,0 0,0 0,0 1,0-1,0 0,0 0,0 0,-1 0,1 0,0 0,0 0,0 0,0 0,0 0,0 0,0 0,0 0,0 0,0 0,0 1,0-1,0 0,0 0,0 0,0 0,0 0,0 0,0 0,0 0,0 0,0 1,0-1,0 0,0 0,0 0,0 0,0 0,0 0,0 0,0 0,0 0,0 0,0 1,0-1,0 0,0 0,0 0,0 0,0 0,0 0,0 0,0 0,1 0,-1 0,0 0,0 0,-25 4,-20-2,-32 0,-9-1,-45-4,-46-6,-9-7,-34-7,17 2,2 4,37 5,33 3,50 5,42 2,37 3,10 1,60 8,22 1,46 2,7 5,31 4,13 4,-23-1,-30-4,-41-2,-85-16,0-1,0 1,0 0,12 6,-8-1,-12-8,0 0,1 1,-1-1,0 0,0 1,0-1,0 0,1 0,-1 1,0-1,0 0,0 1,0-1,0 0,0 1,0-1,0 0,0 1,0-1,0 0,0 1,0-1,0 1,0-1,0 1,-1 0,1 0,-1 0,0-1,0 1,1 0,-1 0,0-1,0 1,0-1,1 1,-1-1,0 1,0-1,0 0,0 1,0-1,0 0,-2 1,-11 1,-26 3,-36 0,-35-3,-3-1,-18-2,14 4,16 0,26 3,34-1,34-2,8-3,0 0,0 0,0 0,-1 0,1 0,0 0,0 0,0 0,0 0,0 0,0 0,0 0,0 0,0 0,0 0,0 0,0 0,0 0,0 0,0 0,0 1,0-1,0 0,0 0,0 0,0 0,0 0,0 0,0 0,0 0,0 0,0 0,0 0,0 0,0 0,0 0,0 0,0 0,0 0,0 1,0-1,0 0,0 0,0 0,0 0,0 0,0 0,0 0,0 0,1 0,-1 0,0 0,0 0,0 0,0 0,0 0,0 0,0 0,0 0,0 0,0 0,0 0,0 0,47 10,32 2,53 0,42-3,5-2,17-2,-22-3,-12-1,-33-1,-33 0,-40-1,-53 2,0-1,-1 0,0 1,1-1,-1 0,0 1,0 0,1-1,1 2,-3-2,-1 0,1 0,-1 0,0 0,0 0,0 0,0 0,0 0,0 0,1 0,-1 0,0 0,0 0,0 1,0-1,0 0,0 0,0 0,1 0,-1 0,0 0,0 1,0-1,0 0,0 0,0 0,0 0,0 0,0 1,0-1,0 0,0 0,0 0,0 0,0 0,0 1,0-1,0 0,0 0,0 0,0 0,0 0,0 1,0-1,-1 0,1 0,0 0,0 0,0 0,0 0,0 0,0 1,0-1,0 0,-1 0,1 0,0 0,0 0,0 0,0 0,0 0,0 0,-1 0,1 0,0 0,0 0,0 0,0 0,-37 6,-18 0,-35-3,-7 0,-26-12,-27-6,3-2,8 3,22 2,37 1,31 3,44 5,9 1,24-2,36 3,14 0,19 1,-3 0,3-6,-11 0,-25 0,-23 0,-31 4,-7 1,-39-2,-27 2,-42 0,-46 1,0 7,4 3,27 0,33 5,77-13,-26 10,38-13,0 1,0 1,0-1,0 0,1 0,-1 1,0-1,0 0,0 1,1-1,-1 1,0-1,1 1,-1-1,0 1,1-1,-1 1,1 0,-1-1,1 1,-1 0,0 1,4-1,-2 0,1-1,0 1,-1 0,1 0,0-1,0 1,0-1,-1 1,1-1,0 0,4 1,39 4,34-3,13 0,15-2,-3-1,0 1,-12-1,-24 1,-26 3,-24 0,-47 0,-26 0,-41-1,-47-4,-8-7,-20-7,26 0,29 2,34 0,38 4,42 9,1 1,0 0,0-1,0 1,1 0,-1 0,0-1,0 1,0-1,1 1,-1-1,0 1,1-1,-1 1,0-1,1 0,-1 1,1-1,-1-1,3 1,-1 0,0 1,0-1,0 0,0 1,0-1,0 0,1 1,-1 0,0-1,0 1,1 0,-1-1,0 1,2 0,36-6,33 3,14 1,22 1,-6 1,13 0,8 0,-18 1,-20-1,-35 0,-47 1,-10-1,-28 0,-49-7,-17 1,-24-4,7 1,18 2,36 2,55 3,8 1,3 0,26-1,54 2,22 6,46 1,35 0,-2-1,2 5,-22-2,-34-1,-39 1,-82-8,1 1,0-1,12 5,-12-1,-9-5,0 0,0 0,0 0,0 0,0 1,0-1,0 0,0 0,0 0,0 0,0 0,0 0,0 1,0-1,0 0,0 0,0 0,0 0,0 0,0 0,0 1,0-1,0 0,0 0,0 0,-1 0,1 0,0 0,0 0,0 1,0-1,0 0,0 0,0 0,0 0,0 0,-1 0,1 0,0 0,0 0,-16 5,5-2,-21 3,-58 5,-67-1,-32-3,-58-3,-6-1,-11 4,19 6,53 3,62-1,110-12,-34 9,53-11,-1-1,1 1,0 0,0-1,-1 1,1 0,0 0,0-1,-2 3,3-3,0 0,-1 1,1-1,0 0,0 0,0 1,0-1,0 0,0 1,-1-1,1 0,0 0,0 1,0-1,0 0,0 1,0-1,0 0,0 0,0 1,1-1,-1 0,0 1,0-1,0 0,0 0,0 1,0-1,1 0,-1 0,0 1,0-1,18 5,-7-1,2 0,-1-1,18 3,98 16,87 12,71 10,19 1,56 16,-30-2,-27-3,-68-9,-71-9,-62-9,-94-27,-2 0,0 1,0 0,10 7,-17-8,1-2,-1 1,0-1,0 0,0 1,1-1,-1 0,0 1,0-1,0 1,0-1,0 0,1 1,-1-1,0 1,0-1,0 0,0 1,0-1,0 1,-1-1,1 0,0 1,0-1,0 1,0 0,-1 0,0 0,0 0,0 0,0 0,0 0,0 0,0 0,0 0,0 0,-2 0,-3 3,-2 0,0 0,0 0,-14 3,-109 21,-26-4,-71-5,-21-6,-59 2,-18 8,32 5,24 0,64-4,61 0,63-5,61-12,20-7,1 0,0 0,-1 0,1 1,0-1,-1 0,1 0,0 0,0 1,-1-1,1 0,0 0,0 0,-1 1,1-1,0 0,0 1,0-1,-1 0,1 1,0-1,0 0,0 0,0 1,-2-1,1 1,1-1,0 0,0 0,0 0,0 0,0 1,1-1,-1 0,0 0,0 0,0 1,0-1,0 0,0 0,0 0,0 0,0 0,0 1,0-1,1 0,-1 0,0 0,0 0,0 0,0 0,0 1,0-1,1 0,-1 0,0 0,0 0,0 0,0 0,1 0,13 4,72 1,26-3,57 7,19 0,50 0,-3-2,28-2,-12-2,-46-1,-49-2,-60 0,-88 1,-2 0,0-1,1 1,10 3,-16-5,-1 1,0 0,0 0,0 0,1 0,-1 0,0 0,0 0,0 0,0 0,0 0,0 0,0 0,0 0,0 0,1 0,-1 0,0 0,0 0,0 0,0 0,0 0,0 0,0 0,0 0,0 0,0 1,0-1,0 0,1 0,-1 0,0 0,0 0,0 0,0 0,0 0,0 0,0 0,0 1,0-1,0 0,0 0,0 0,0 0,0 0,0 0,0 0,0 0,0 0,0 1,0-1,0 0,0 0,0 0,0 0,-1 0,-9 4,-30 2,-56-1,-61-1,-12-5,-47-7,14-5,11 1,43-5,49-1,90 17,1-1,0-1,0 1,-9-6,8 2,9 6,0 0,0 0,0-1,0 1,0 0,0 0,0 0,0-1,0 1,0 0,0 0,0 0,0-1,0 1,0 0,0 0,0 0,0 0,1-1,-1 1,0 0,0 0,0 0,0 0,0-1,1 1,-1 0,0 0,0 0,0 0,0 0,1 0,-1 0,8-5,-2 2,1 0,0 1,12-3,54-16,40 2,4 1,25-3,23-2,-11 0,-3-2,-30 1,-26 5,-37 5,-57 13,1 1,-1-1,1 1,-1-1,1 1,-1-1,0 0,1 0,-1 1,0-1,0 0,1 0,-1 0,0 0,2-3,-4 4,1 0,0 0,0 0,0-1,0 1,0 0,0 0,0-1,0 1,0 0,0 0,0-1,0 1,0 0,0 0,-1-1,1 1,0 0,0 0,0 0,0-1,-1 1,1 0,0 0,0 0,-1-1,-11-4,-67-13,-35-5,-83-12,-22-1,-62-11,17 6,9 8,40 10,62 6,66 6,65 7,17 1,61 1,90 1,32 2,72 0,7 0,39 0,-14 0,-2 2,-40 1,-40 2,-56 3,-122-6,43 9,-44-5,-21-7,1 0,-1 0,0 0,1 0,-1 0,0 1,1-1,-1 0,0 0,0 0,1 1,-1-1,0 0,0 1,1-1,-1 0,0 0,0 1,0-1,0 0,1 1,-1-1,0 0,0 1,0-1,0 1,-9 1,4 0,0 0,-1-1,1 1,-1-1,1 0,-11 0,-86 8,-81-3,-78-3,-12-2,-55 0,28 2,1 6,55 6,48 0,63-1,55-4,46-3,37-6,-2 0,0 0,0-1,0 1,0-1,1 1,-1-1,3-1,73 3,64-1,23 2,60-1,50 1,-7-1,20-1,-35 0,-41 0,-58 5,-60 1,-89-7,-1 1,1-1,-1 1,11 4,-29-4,6 1,-1-1,0 0,-10-1,-93 4,-99-1,-35-2,-94-1,-12 0,-50 0,39 0,8 0,50-1,73 1,76 0,71 0,76-2,19 1,85-3,38 1,65 0,18 1,54 1,-3 0,30 1,-16-1,-15 2,-40-7,-62-1,-70 4,-68 1,-91 1,-107 2,-49-1,-105-5,-24-14,-45-7,28 2,31 3,64 5,74 6,68 1,107 7,-22-5,30 3,14 4,0 0,0 0,0 0,0 0,0 0,0 0,-1 0,1 0,0 0,0 0,0 0,0 0,0-1,0 1,0 0,0 0,0 0,0 0,0 0,0 0,0 0,0 0,0 0,0 0,0 0,0-1,0 1,0 0,0 0,0 0,0 0,0 0,0 0,0 0,0 0,0 0,0 0,0 0,0 0,0-1,0 1,0 0,0 0,0 0,0 0,0 0,0 0,1 0,-1 0,0 0,0 0,0 0,0 0,0 0,0 0,0 0,0 0,0 0,0 0,0 0,0 0,1 0,-1 0,0 0,0 0,0 0,0-3,3 1,0 1,0 0,0-1,0 1,1 0,3 0,85-9,31 1,69 2,61 3,18 2,38 1,-22-6,2 1,-53 0,-56-2,-63 1,-65 2,-48 3,-16 0,-105 0,-49-6,-113 1,-35 0,-91 2,10 1,-27 2,36 1,69 0,84 1,86 1,82-1,59 0,20 0,92 1,34-1,70 0,22 0,47 0,-5 0,2 0,-43 0,-60 0,-75 0,-70 0,-61 0,-122 0,-54 0,-107 0,-113 0,-2 0,-20 12,65 5,54 12,88-2,94-3,136-23,2 2,0 0,-19 7,29-10,2 0,-1 0,1 1,0-1,0 0,-1 0,1 0,0 0,0 0,0 0,-1 0,1 0,0 1,0-1,0 0,-1 0,1 0,0 0,0 1,0-1,0 0,0 0,-1 0,1 1,0-1,0 0,0 0,0 1,0-1,0 0,0 0,0 0,0 1,0-1,0 0,0 0,0 1,1 0,0-1,-1 1,1-1,0 1,0-1,0 1,0-1,0 0,0 1,0-1,2 0,115 20,50 2,91-1,14-4,66-5,43-4,-21-4,-27-2,-67-2,-77 3,-81-1,-85-1,-19 0,-6-1,-30 2,-102 0,-43-1,-85-1,-21 0,-39 10,25 0,6 12,57 0,53-4,68-3,62-5,54-10,-4 0,0 1,0-1,0 0,1 0,-1 0,0 1,0-1,0 0,0 0,1 0,-1 1,0-1,0 0,1 0,-1 0,0 0,0 0,1 0,-1 0,0 1,0-1,1 0,-1 0,0 0,0 0,1 0,-1 0,0 0,1 0,-1-1,0 1,30 3,71-1,93-1,86-1,32 5,57 1,-22 0,3-2,-60 0,-67-2,-83-1,-81 0,-113-8,-56 1,-98-11,-33 2,-97-21,-111-17,1-10,-39-9,62 4,51 13,95 15,90 12,170 24,-1 0,-26-9,29 6,17 7,0-1,0 1,0 0,0 0,0-1,0 1,0 0,0 0,1-1,-1 1,0 0,0 0,0 0,0-1,1 1,-1 0,0 0,0 0,0 0,0-1,1 1,-1 0,0 0,0 0,1 0,-1 0,0 0,0 0,1 0,-1-1,0 1,0 0,1 0,-1 0,0 0,0 0,1 1,12-6,1 2,25-3,59-3,35-4,-6-2,-13 3,-36 0,-77 11,3 1,0-1,0 0,-1 0,1 0,0-1,3-1,-10 1,3 2,0 0,0-1,0 1,-1 0,1 0,0-1,0 1,0 0,-1-1,1 1,0 0,0 0,-1-1,1 1,0 0,-1 0,1 0,0-1,-1 1,1 0,0 0,-1 0,0 0,-21-7,-52-5,-68 3,-15 2,-50 3,-16 2,15 1,22 1,42 0,39 1,40-1,33 1,25-1,26-6,12 0,28-1,11 5,33 8,18 4,42 2,52 7,12-1,33-3,-21-1,-13-4,-49-2,-48-4,-45 2,-50-2,-31-2,-11 0,-69 0,-34 0,-74-2,-30 1,-62-1,-67-1,6 1,0 0,50 0,51 0,66 0,67 0,83 0,17 0,5 0,30 0,82 0,26 0,65 0,15 0,47 0,18 0,-28 0,-48 0,-72 0,-73 0,-54 0,-18 0,-86 0,-98 0,-36 0,-74-7,2 0,-34 1,40 0,38 2,61 2,71 0,110 1,1 0,-18-3,23 1,15-1,38-2,71 1,38 1,83 2,62 1,15 0,19 1,-39 1,-48-1,-77 0,-74 0,-89 1,-21-1,-51 0,-86 0,-41 0,-77 0,-14 0,-45-7,-8 1,45-1,65 1,73 2,78 2,59 1,17 1,3-1,38 1,93 12,112 15,31-1,74-2,-1-5,24-6,-44-5,-28-4,-72-3,-78-1,-106-1,-79 0,-125-16,-49-7,-93 1,-124-26,-12-8,-33-9,54 10,61 12,90 13,90 13,82 8,72 8,18 1,5 1,31-6,85 5,41 7,79 1,14 0,49-1,15-1,-46-2,-52-2,-74 0,-77-1,-69 0,-3 0,-24 0,-57 0,-96-10,-34-13,-90-16,-10-5,-38-8,30 0,16 4,56 11,73 10,76 7,76 13,27 7,0 0,-1 0,1 0,0 0,-1-1,1 1,0 0,-1 0,1 0,-1 0,1-1,0 1,0 0,-1 0,1 0,0-1,-1 1,1 0,0-1,0 1,0 0,-1-1,1 1,8-2,-2 0,0 1,1 0,-1 0,0 1,9 0,90-3,90 12,76 2,16 0,11-2,-35-2,-54-3,-65-1,-68-2,-74-1,-19 0,-55 0,-92-1,-34 1,-77 0,-4-1,-35 1,12 6,42 1,58 3,69 2,57-2,57-4,18-6,1 0,0 0,0 0,-1 0,1 1,0-1,0 0,-1 0,1 0,0 0,0 0,0 1,-1-1,1 0,0 0,0 1,0-1,0 0,-1 0,1 0,0 1,0-1,0 0,0 0,0 1,0-1,0 1,-1 2,2-2,0 1,0-1,0 0,0 1,0-1,0 0,0 0,0 0,1 0,-1 0,0 0,1 0,-1 0,1 0,-1-1,3 2,7 5,25 9,28 12,2-2,-5-1,-12-3,-18-5,-29-15,-1-1,1 0,-1 0,1 1,-1-1,1 0,-1 1,0-1,1 2,-3-2,1 0,0-1,1 1,-2-1,1 1,0-1,0 1,0 0,0-1,0 1,0-1,0 1,-1-1,1 1,0-1,0 1,-1-1,1 0,0 1,-1-1,1 1,-1-1,1 0,0 1,-1-1,1 0,-2 1,-22 16,-22-3,-13 0,-16 3,-11 8,2-4,7 7,13-2,15-4,16-3,13-2,18-15,1 0,0-1,0 1,0-1,0 1,0 0,0 0,0 3,0-5,1 2,0-1,0 0,0 0,-1 0,1 1,0-1,1 0,-1 0,0 0,1 2,2-1,-2 0,1-1,0 0,-1 1,1-1,0 0,0 0,0 1,4 0,1 1,2 0,13 2,64 16,23-3,68-2,63-4,4-4,-1-4,-41-2,-36-1,-60 2,-74-1,-54 1,-70-1,-34-1,-61 0,-9-1,-34 1,-24-1,27 3,28 6,57 1,65-1,67-5,10-4,0 1,0-1,0 0,1 0,-1 0,0 1,0-1,0 0,0 0,1 0,-1 1,0-1,0 0,0 0,1 0,-1 0,0 0,0 0,0 1,1-1,-1 0,0 0,0 0,1 0,-1 0,0 0,0 0,1 0,-1 0,0 0,1 0,13 4,27 3,97 3,29-2,80-2,19-2,48-2,20-1,-42-1,-45-1,-75 4,-75 0,-93-1,-22 0,-101 0,-56 0,-83-1,-14 0,-39 12,38 6,30 11,55 0,58 2,111-27,0 1,-19 10,38-15,-1 0,0 0,-1 0,1 0,0 0,0 0,0 0,0 0,1 0,-1 0,0 0,0 2,0-3,1 1,0 0,0-1,0 1,0 0,0-1,0 1,0-1,0 1,0 0,0-1,0 1,0 0,0-1,1 1,-1-1,0 1,0 0,1-1,-1 1,0-1,1 1,1 2,1 0,0-1,1 1,-1-1,1 0,-1 1,1-2,0 1,0 0,0-1,5 2,114 34,39-6,72 1,84-6,9-8,46-6,-28-5,-7 2,-69-2,-63-2,-68 3,-69-2,-57-4,-17 0,-70 2,-41-2,-102-1,-34-1,-90 0,-99 0,22 0,11 12,69 7,72 10,81-2,77-4,102-21,3-1,0 0,-1 0,1 1,0 0,0 0,0 0,-8 6,13-7,-1-1,0 0,0 0,0 1,0-1,0 0,0 1,0-1,0 0,0 1,0-1,0 0,0 1,0-1,0 0,0 1,0-1,0 0,0 1,0-1,1 0,-1 1,0-1,0 0,0 0,1 1,-1-1,0 0,0 0,1 0,-1 1,1-1,19 10,-6-5,3-1,25 3,110 18,33 2,86-3,17-4,63-6,54-6,-39-3,-33-4,-73-1,-84 6,-80-1,-78-2,-17-2,-5 1,-43 2,-111-1,-51-1,-117-1,-17 0,-70-1,20 0,12 0,54 2,79 2,87-1,82-1,74 0,4 0,17 2,57 11,91 11,78 0,30-4,40-5,-12-5,19-6,-49-2,-44-3,-57-2,-61 0,-49 0,-56 1,-13-1,-39 0,-66-8,-39-5,-66-15,-46-12,12 3,10 6,47 8,60 9,131 13,-3 0,-1 0,1 0,-14-5,19 7,4 0,0 0,-1 0,1-1,0 1,-1 0,1 0,-1 0,1 0,0-1,-1 1,1 0,0 0,0-1,-1 1,1 0,0-1,-1 1,1 0,0-1,0 0,0 1,0 0,0-1,1 1,-1 0,0-1,0 1,1 0,-1-1,0 1,1 0,-1 0,0 0,1-1,-1 1,0 0,1 0,-1 0,1 0,-1 0,0-1,1 1,15-2,0-1,16 1,58-2,34-5,-3-2,-16 2,-25-3,-73 11,2-1,0-1,10-3,-19 5,1 1,-1 0,1 0,-1 0,1-1,-1 1,1 0,-1 0,0-1,1 1,-1 0,1-1,-1 1,0 0,1-1,-1 1,0-1,1 1,-1-1,0 1,0-1,1 1,-1-1,0 1,0-1,0 1,0-1,0 1,0-1,0 1,0-1,0 1,0-1,0 1,0-1,0 1,0-1,0 0,-1 0,0 0,-1 0,1-1,-1 1,1 0,-1 0,1 0,-1 0,1 0,-1 0,0 0,0 1,-2-2,-42-13,-34-3,-49-4,-12 3,-28-9,9 1,-2 4,30 6,31 2,29 1,62 11,1 1,-19-9,-4-3,13 1,17 11,1 1,0 0,0 0,1 0,-1-1,0 1,0 0,1-1,-2-1,2 3,0-1,0 1,0-1,0 0,-1 1,1-1,0 0,0 1,0-1,0 0,1 1,-1-1,0 0,0 1,1-2,6-10,8 0,3-1,12-4,1-1,-5 0,-9 3,-21 12,4 2,0 0,-1 0,1 0,0 0,-1 0,1 0,-1 0,1 0,-1 0,0 0,1 0,-1 0,0 1,0-1,1 0,-1 0,0 1,0-1,0 1,-1-1,-2-2,-2-1,0 1,0 1,-9-4,-62-15,-10 5,-30 3,4 4,-6 4,20 3,26 1,35 1,31 0,9 1,35-1,20 1,50 0,19-1,64 0,16 4,51 5,-1 7,18 0,-16-2,-40-4,-53-2,-53-1,-49-2,-43-1,-19-3,-1 0,-1 0,1-1,-1 1,1-1,-1 1,1-1,-1 1,0-1,1 0,-1 1,0-1,0 0,1 1,-1-1,0 0,0 0,1 0,-2 1,-55 7,-37-1,-13-2,-33-1,4-1,-17-2,7-1,4 0,16 0,31 2,26 1,29 0,23 0,24-1,33 2,39 6,10 0,16-1,-11-2,-29-2,-29-2,-61-1,-22-2,-45 0,-15 0,-38-1,4 1,-9 0,10-1,33 1,42 0,43 0,58 7,28-1,48 1,13-1,6-2,-13-2,-33 3,-37-2,-49-1,-10 0,-33 0,-41 0,-41-1,-7-1,-1 0,22 0,37 0,55 0,33 6,60 4,19 0,32 5,-1 4,-11-1,-22-4,-25 0,-34-4,-33-10,2 0,0 0,0 0,0 1,0-1,0 0,0 0,0 0,0 0,0 0,0 0,0 0,0 1,0-1,0 0,0 0,0 0,0 0,0 0,0 0,0 0,0 0,0 1,0-1,0 0,0 0,0 0,0 0,0 0,0 0,0 0,0 0,-1 0,1 0,0 1,0-1,0 0,0 0,0 0,0 0,0 0,0 0,0 0,-1 0,1 0,0 0,0 0,0 0,0 0,0 0,0 0,-15 3,-31 1,-55-2,-10-1,-35-1,-32 0,14-1,3 0,34 1,43 0,37 0,43-1,10 1,27 0,54 0,16 0,38 0,-3 0,-13 0,-26 0,-31 0,-37 0,-27 0,-10 0,-23 0,-47 0,-15 0,-31-3,-31-6,3-4,12-6,27 2,36 2,65 13,0-1,-14-5,15 2,7 1,3 5,0-1,-1 0,1 1,0-1,0 0,0 1,0-1,0 1,0 0,1-1,-1 1,0 0,0 0,0-1,2 1,55-4,29 1,57 3,15 0,53 0,-8 1,-9-7,-35 0,-46 0,-44 1,-69 4,1 1,0 0,-1 0,1 0,-1 0,1-1,0 1,-1-1,1 1,-1-1,1 1,-1-1,2-1,-7 1,1 0,0 0,0 0,-1 0,1 1,0 0,-6-1,-66-10,-18 1,-26 2,-1-2,1-4,15 2,21 1,24 1,32 1,28 9,-1 0,0 0,0 0,0 0,0 0,-1 0,1 0,0 0,0 0,0 0,0 0,0 0,0 0,0 0,0 0,0-1,0 1,0 0,0 0,0 0,0 0,0 0,0 0,0 0,0 0,0 0,0 0,0 0,0-1,0 1,0 0,0 0,0 0,0 0,0 0,0 0,0 0,0 0,0 0,0 0,0-1,0 1,0 0,0 0,0 0,0 0,0 0,0 0,0 0,0 0,1 0,7-3,33-1,44 5,19 2,45 0,52 0,-2-1,-4 0,-37-1,-46 0,-50-1,-46 0,-42 0,-58 0,-24 0,-54 0,-20-1,-38 8,11 5,11 5,33 4,42-2,40 0,75-18,-1 2,2 0,-11 4,17-6,1-1,-1 0,1 0,0 0,-1 0,1 0,0 0,0 0,-1 1,1-1,0 0,-1 0,1 0,0 1,0-1,0 0,-1 0,1 0,0 1,0-1,0 0,-1 1,1-1,0 0,0 0,0 1,0-1,0 0,0 1,0-1,0 0,0 1,0-1,0 0,0 1,0-1,0 0,0 1,0-1,0 0,0 0,0 1,0-1,0 0,1 1,-1-1,0 0,0 0,0 1,1-1,-1 0,0 0,1 1,3 2,1 0,-1-1,1 0,0 0,0-1,5 2,56 13,43-2,38 10,3-4,-10 4,-26-4,-33-2,-31-5,-49-12,-1-1,1 0,0 1,0-1,0 0,0 1,0-1,-1 0,1 1,0-1,0 1,-1 0,1-1,0 1,-1-1,1 1,-1 0,1-1,-1 1,1 0,0 1,-2-2,0 1,0 0,0 0,0-1,1 1,-1 0,0-1,0 1,0-1,0 1,0-1,0 1,0-1,0 0,0 0,0 0,0 1,-2-1,-41 12,-28-1,-3-3,-16-2,-2-2,3 1,22-1,22-1,45-2,0-1,-1 0,1 0,-1 1,1-1,-1 0,1 1,-1-1,1 1,-2 1,4 0,7 1,31 7,39 0,18-2,24-1,-5-3,-18-1,-27 1,-57-2,-9 0,-25 1,-59-1,-25 0,-39-1,-14-4,-23-7,-6 0,28 1,38-2,48 3,70 8,0-1,0 1,1-1,-1 1,0-1,1 0,-6-2,12 2,-1 0,0 0,0 1,0-1,0 1,0 0,-1 0,5 0,100-3,33 2,85 1,18 0,61 0,-7 1,-15-1,-55-3,-57 0,-60 0,-52 0,-46 2,-11 1,-2-1,-36-6,-62-7,-30 1,-62 1,-64-10,-5-4,-31-10,38-3,42 5,71 5,107 18,32 11,0-1,0 1,0 0,0-1,0 1,0-1,0 1,0-1,1 0,-1 1,0-1,0 0,1 1,-2-3,-2 3,4 0,0 0,0 0,0-1,-1 1,1 0,0 0,0 0,0-1,0 1,0 0,0 0,0 0,0 0,0-1,0 1,0 0,0 0,0-1,0 1,0 0,0 0,0 0,0-1,0 1,0 0,0 0,0 0,0 0,0-1,0 1,0 0,1 0,-1 0,0-1,0 1,0 0,0 0,0 0,1 0,-1 0,0 0,0-1,1 1,18-6,99-2,49 4,96 4,32 0,56 2,17-1,-45 0,-59 0,-89 0,-78-1,-90 0,-22 0,-117 0,-47 0,-101 0,-20 0,-54 0,19 0,12 3,58 4,70 2,71 0,118-8,0 0,0 0,0 0,1 0,-1 1,1-1,-9 5,13-5,0-1,1 0,0 0,0 0,0 1,-1-1,1 0,0 0,0 0,0 0,0 1,-1-1,1 0,0 0,0 1,0-1,0 0,0 0,0 1,0-1,0 0,0 0,0 1,0-1,0 0,0 0,0 1,0-1,0 0,0 0,0 1,0-1,0 0,0 0,0 0,0 1,1-1,0 2,0-1,0 0,1 0,-1 0,0 0,1-1,-1 1,1 0,1 0,34 8,40 6,78 9,100-4,136-5,38-5,105-4,-22-3,39 8,-70 4,-66 1,-91-2,-101-1,-92-3,-120-10,-3 1,0 0,14 4,-19-5,-3 0,0 0,0 0,0 0,0 0,0 0,0 0,0 1,0-1,-1 0,1 0,0 0,0 0,0 0,0 0,0 0,0 0,0 0,0 0,0 0,0 0,0 0,0 0,0 0,0 0,0 0,0 0,0 0,0 1,0-1,0 0,0 0,0 0,0 0,0 0,0 0,0 0,0 0,0 0,0 0,0 0,0 0,0 0,0 1,0-1,0 0,0 0,0 0,0 0,0 0,0 0,0 0,-17 2,-83 7,-45-1,-114-2,-121-1,-34-4,-53-3,33 0,27 9,78 7,78 4,86-1,146-15,1 2,-28 7,27-4,19-7,-1 0,1 0,0 0,0 0,0 0,0 1,0-1,0 0,0 0,-1 0,1 0,0 0,0 0,0 1,0-1,0 0,0 0,0 0,0 0,0 0,0 1,0-1,0 0,0 0,0 0,0 0,0 0,0 1,0-1,0 0,0 0,0 0,0 0,0 1,0-1,0 0,0 0,0 0,0 0,0 0,0 0,1 1,-1-1,0 0,0 0,0 0,0 0,0 0,0 0,1 0,14 7,-4-3,1 0,0-1,12 2,98 21,89 3,29-4,66-5,91-6,-5-6,4-3,-59-4,-64-1,-78-1,-76 0,-95 3,-20 0,-5-1,3 0,-5 0,-1 0,1 0,0 0,-1-1,1 1,-5-1,-93 6,-23-1,-54-4,-16-9,-50-13,-17-7,23 1,37 4,63 6,126 15,-31-7,40 9,3 0,0 0,0 0,0 0,0 0,0 1,-1-1,1 0,0 0,0 0,0 0,0 0,0 0,0 0,-1-1,1 1,0 0,0 0,0 0,0 0,0 0,0 0,0 0,-1 0,1 0,0 0,0 0,0 0,0 0,0 0,0-1,0 1,0 0,0 0,0 0,0 0,-1 0,1 0,0 0,0 0,0-1,0 1,0 0,0 0,0 0,0 0,0 0,0 0,0-1,0 1,0 0,0 0,0 0,0 0,14-3,65 1,33 1,58 2,15-6,51-1,-15 1,1 0,-36-4,-50 0,-55 2,-63 3,-14 2,-58-2,-78 2,-32 0,-74-11,-3-6,-14-1,30 3,32 4,48 5,55 2,45 4,40 1,11 1,27 1,56 9,20 1,67 12,66 5,15-2,51-5,-22-5,-3-7,-42-3,-50-4,-58 1,-56 0,-57 1,-13 0,-14-2,3 0,-1 0,1-1,-1 0,1 1,-1-2,-5 2,-76 9,-76 7,-19-1,-58 4,-14-4,19-4,41 6,57-3,108-12,-25 8,33-6,20-6,0 0,-1 0,1 0,0 1,-1-1,1 0,0 0,0 0,0 0,-1 0,1 1,0-1,0 0,-1 0,1 0,0 1,0-1,0 0,0 0,0 1,-1-1,1 0,0 0,0 1,0-1,0 0,0 0,0 1,4 2,-1-1,0 0,0-1,1 1,-1-1,0 0,1 0,-1 0,1 0,4 0,102 17,29 8,42-2,4-5,16-5,-17-2,-20-4,-40 4,-45-3,-41-1,-38-8,0 0,0 0,0 0,0 0,0 0,1 0,-1 0,0 0,0 0,0 0,0 0,0 0,0 0,0 0,0 0,0 0,0 0,1 0,-1 1,0-1,0 0,0 0,0 0,0 0,0 0,0 0,0 0,0 0,0 0,0 0,0 0,0 1,0-1,0 0,0 0,0 0,0 0,0 0,0 0,0 0,0 0,0 0,0 1,0-1,0 0,0 0,0 0,0 0,0 0,-8 3,-28 0,-62-1,-19-1,-53-10,-42-8,3-6,10 1,39 4,48 5,48 2,62 11,0 0,1 0,0-1,0 1,-1 0,1-1,0 1,0 0,0-1,-1 1,1-1,0 0,0 1,0-1,-1-1,6 0,0 1,-1 1,1-1,-1 0,1 1,-1-1,5 1,53-3,51 2,20-6,57-5,-1-1,33 1,14-9,-22 2,-39-1,-51 4,-55 5,-52 6,-15 5,-1 0,0 0,0 0,0 0,0 0,0 0,0 0,0 0,0 0,1 0,-1 0,0 0,0 0,0 0,0 0,0 0,0 0,0 0,0 0,0 0,1 0,-1 0,0 0,0 0,0 0,0 0,0-1,0 1,0 0,0 0,0 0,0 0,0 0,0 0,0 0,0 0,0 0,0-1,0 1,0 0,0 0,0 0,0 0,0 0,0 0,0 0,0 0,0-1,0 1,0 0,0 0,-1-1,-2 0,1 0,-1 1,1-1,-1 1,1 0,-1 0,-3 0,-88-2,-62 2,-31 0,-26 1,11 0,27 0,53-1,97 3,25-3,-1 0,1 0,0 0,-1 0,1 0,-1 0,1 0,0 0,-1 0,1 0,-1 0,1 1,0-1,-1 0,1 0,0 0,-1 0,1 1,0-1,-1 0,1 0,0 1,-1 0,-2-2,3 1,0 0,0 1,0-1,0 0,0 0,0 0,0 0,0 1,0-1,0 0,0 0,0 0,0 0,0 0,1 0,-1 1,0-1,0 0,0 0,0 0,0 0,0 0,1 0,-1 0,0 0,0 0,0 0,0 1,0-1,1 0,-1 0,0 0,0 0,0 0,0 0,0 0,1 0,-1 0,0 0,0 0,0 0,1-1,20 5,97 15,45 6,100 5,21-3,83 3,91-5,-5-6,30 0,-54-5,-29-3,-77-5,-71-2,-81 0,-69-1,-75 2,-17 0,-17-4,2 1,0-1,0 0,0 0,0 0,0 0,-6-1,-79 8,-89-5,-18-9,-61-17,-17-1,34 0,44 6,67 4,57 6,69 5,17 2,44-1,58 2,20 1,41 0,3 0,23 0,-25-4,-19 0,-36 0,-45 1,-39 0,-63 1,-45-6,-79-7,-80-12,-26-5,-77-23,-2-3,-33-5,46 10,32 12,64 13,65 11,58 5,57 5,38 5,13 0,59 0,39 5,70 7,62 0,-1-1,32-2,-31-2,-37-2,-67-3,-88 0,-40-1,-7 0,-16 0,-81-1,-36 1,-81 0,-18-1,-53-2,5-7,-4-7,22 1,52 2,62 4,64 2,58 4,79 9,45 1,74 17,19-1,56-1,2-4,44-6,-18-3,-1-5,-22 5,-49-1,-60 2,-60-2,-66-3,-14-4,0 0,0 0,0 0,0 0,0 0,0 0,0 0,-1 0,1 0,0 0,0 0,0 0,0 0,0 0,0 0,0 0,0 0,0 0,0 0,0 0,0 0,-1 0,1 0,0 0,0 0,0 0,0 0,0 0,0 0,0 0,0 1,0-1,0 0,0 0,0 0,0 0,0 0,0 0,0 0,0 0,0 0,0 0,0 0,0 1,0-1,0 0,0 0,0 0,0 0,0 0,0 0,0 0,0 0,0 0,0 0,0 0,0 0,0 1,0-1,0 0,-83 4,-45-1,-120-8,-41-7,-94-24,-5-5,-16 1,47 8,56 9,79 9,78 6,72 4,56 4,15 0,4 0,31 1,41 1,68 0,63-1,20 0,64 0,-10-1,27-6,-35-7,-16-7,-54-2,-54 3,-59 4,-85 14,-1 1,-1-1,1 0,0 1,0-1,-1 0,1-1,-1 1,1 0,4-4,-6 5,-1 0,0 0,0 0,0 0,0 0,0-1,0 1,0 0,1 0,-1 0,0 0,0 0,0-1,0 1,0 0,0 0,0 0,0 0,0 0,0-1,0 1,-1 0,1 0,0 0,0 0,0 0,0 0,0-1,0 1,0 0,0 0,0 0,0 0,0 0,-1 0,1 0,0-1,0 1,0 0,0 0,0 0,0 0,-1 0,1 0,-14-5,-80-14,-37-4,-105-14,-71-10,-25-8,-39-9,32 2,9 13,61 12,66 14,60 9,56 6,48 0,30 4,10 0,0 2,1 1,0 0,0 0,0-1,1 1,-1 1,4-2,34-7,27-4,8 1,12-4,-7 3,-13 2,-18-1,-44 7,-5 5,0-1,0 1,0 0,0 0,0 0,0 0,0-1,0 1,0 0,0 0,1 0,-1 0,0-1,0 1,-1 0,1 0,0 0,0 0,0-1,0 1,0 0,0 0,0 0,0 0,0-1,0 1,0 0,0 0,0 0,-1 0,1 0,0 0,0-1,0 1,0 0,-1 0,-2-3,0 1,-1 0,0 0,1 0,-1 1,-8-3,-83-16,-22 3,-44 2,-52 4,-3 5,-18 2,29 3,30 0,44 2,53 0,48 0,41-1,70 10,36 0,74 13,28-2,61 4,48-4,-26-4,-15-6,-60-4,-61-4,-65-2,-64-1,-78-1,-47 0,-75 0,-22 1,-77-11,5-5,-37-1,-11 3,35 3,33 3,60 4,53 1,52-1,46 1,47 0,31 1,44 1,15 0,43 1,8-1,37 2,-9-1,-19 0,-50 0,-46 0,-55 0,-45 0,-69 0,-83 0,-22 0,-66 3,1 1,-19-1,34 0,23-1,60 0,69-2,59 1,86-1,50 0,90-1,107 1,28 0,45 0,-29 0,-28 0,-71 0,-67 0,-68 0,-63 0,-40 1,-2-1,0 0,0 0,0 0,0 0,0 0,0 0,0 0,0 0,0 0,0 0,0 1,0-1,0 0,0 0,0 0,0 0,0 0,0 0,0 0,0 0,0 0,0 0,0 0,0 0,0 0,0 0,0 0,0 0,0 0,0 0,0 1,0-1,0 0,0 0,0 0,0 0,0 0,0 0,0 0,0 0,0 0,0 0,0 0,0 0,1 0,-1 0,0 0,0 0,0 0,0 0,0 0,0 0,-12 3,-43 4,-86-1,-25-1,-81-1,-16-1,-70-2,-58 0,17-1,-16 0,53-1,43 1,69 0,74 0,63-1,59 1,47 0,65 0,32 0,89 7,15 0,77-1,55 0,-9-2,-9-2,-58 0,-69-2,-74 0,-71 0,-56 0,-17 0,-99 0,-42-1,-82 1,-15 0,-34 0,26 0,22 6,50 4,58-1,55 0,76-9,-3 0,0 0,0 0,-1 0,1 0,0 0,0 0,-1 0,1 0,0 0,0 0,0 0,-1 0,1 0,0 0,0 0,-1 0,1 0,0 1,0-1,0 0,-1 0,1 0,0 0,0 1,0-1,0 0,0 0,-1 0,1 1,0-1,0 0,0 0,13 3,47 5,91 14,36-1,70-1,86-5,-7-4,39-5,-31-2,-40-3,-69-1,-68-1,-73 0,-78 1,-15-1,-4 1,-44-1,-86 1,-49 0,-73 0,-14-4,-66-15,-13-1,37 1,42 3,68 5,69 4,59 4,45 1,48 2,24 1,44 0,10 0,44-1,-3 1,10-1,-11 0,-10-3,-18 0,-25 0,-66 0,21-3,0-3,-11 2,-9 1,-5 2,-2 1,-6 2,-7 0,-22 1,-15 1,-38-1,-26 0,-50 1,-22-1,-49-6,-30-7,17-1,3 3,44 1,34 4,50-1,46 1,35 2,22 3,9-1,31 1,10 0,30 1,3 0,27 0,37 0,3 1,25-1,-1 0,9 0,-18 0,3 0,-23 0,-32 0,-36 0,-40 3,-28-1,-9 0,-24 1,-40 0,-43-1,-15 0,-18-2,4 1,23 5,36 0,35 1,46-6,-3-1,0 0,0 0,0 0,0 0,-1 0,1 0,0 1,0-1,0 0,0 0,0 0,0 0,0 0,0 0,0 1,-1-1,1 0,0 0,0 0,0 0,0 0,0 0,0 1,0-1,0 0,0 0,0 0,0 0,0 1,0-1,0 0,0 0,0 0,0 0,1 0,-1 0,0 1,0-1,0 0,0 0,0 0,0 0,0 0,0 0,0 1,1-1,12 7,-2-3,2 0,16 2,76 12,28 5,56-4,0-3,54 8,35 3,-13 2,-5 3,-51-6,-54-6,-53-3,-47-6,-42-7,-13-4,0 0,0 0,0 0,0 0,0 0,0 0,0 0,1 0,-1 1,0-1,0 0,0 0,0 0,0 0,0 0,0 0,0 0,0 0,0 0,0 0,0 0,0 0,0 0,0 0,1 0,-1 0,0 0,0 0,0 0,0 0,0 1,0-1,0 0,0 0,0 0,0 0,0 0,0 0,0 0,0 0,0 0,0 0,0 0,0 0,0 1,0-1,0 0,0 0,0 0,0 0,0 0,0 0,0 0,-1 0,1 0,0 0,0 0,0 0,0 0,-7 3,1-2,0 0,0 0,-7 1,-51 2,-49 0,-13-2,-31-1,2 0,8-1,22 3,41 0,38 0,46-2,12 0,63 1,23-1,29 0,6-1,3 0,-21 0,-23 0,-30 0,-31 0,-27-1,-9 1,-34 0,-26 0,-42 0,-6 0,-34-12,-5 2,14 0,17 2,35 3,32 2,45 2,11 0,47 14,26 0,49 1,17-3,41-3,6-3,21-2,-23-1,-26-2,-49-1,-55 1,-47 0,-15-1,-33 1,-57-1,-62-2,-12 0,-54-13,5 0,-24-12,26 3,22 3,45 6,42 6,87 6,-22-5,38 9,1-1,1 0,-1 0,1 0,-1 0,-3-3,7 4,0 0,0 0,0 0,0 0,0 0,0 0,0-1,0 1,0 0,-1 0,1 0,0 0,0 0,0 0,0 0,0 0,0 0,0-1,0 1,0 0,0 0,0 0,0 0,0 0,0 0,0 0,0 0,0-1,0 1,0 0,0 0,0 0,0 0,0 0,0 0,1 0,-1 0,0 0,0 0,0-1,0 1,0 0,0 0,0 0,0 0,0 0,0 0,10-3,21-2,37 2,50 1,16-1,54-1,-2 2,15-1,-20 2,-27 0,-47 1,-44-1,-48 2,-36-1,-66 0,-18 0,-55 0,-43 0,-6 0,-20 0,21 0,32 7,43-1,43 4,44-1,36-5,9-4,1 0,0 0,0 0,0 0,0 0,0 0,0 0,0 0,0 0,0 0,0 0,0 0,0 0,0 0,0 0,0 1,0-1,0 0,0 0,0 0,0 0,0 0,0 0,0 0,0 0,0 0,0 0,0 1,0-1,0 0,0 0,0 0,0 0,0 0,0 0,0 0,0 0,0 0,0 0,0 0,0 0,0 1,0-1,0 0,0 0,0 0,0 0,0 0,1 0,-1 0,0 0,0 0,0 1,1 0,1-1,0 1,-1-1,1 1,0-1,-1 1,1-1,3 0,61 10,15-2,44 3,14-3,59-1,-4-2,26-2,-4 5,-34-1,-38 0,-48 1,-42-2,-51-6,-2 0,0 0,0 1,1-1,-1 0,0 0,0 1,0-1,0 1,1-1,-1 1,0-1,1 2,-3-1,1 0,-1 0,0 0,0 0,0-1,0 1,0-1,0 1,0-1,0 1,0-1,0 1,0-1,0 0,-2 1,-76 14,-25-1,-49-1,-22-4,-29-3,10 1,2 4,25 6,43-2,43-2,42-3,40-9,-1-1,-1 0,1 0,0 0,0 0,0 0,0 0,0 0,0 0,0 0,0 0,-1 1,1-1,0 0,0 0,0 0,0 0,0 0,0 0,0 0,0 0,0 1,0-1,0 0,0 0,0 0,0 0,0 0,0 0,0 0,0 1,0-1,0 0,0 0,0 0,0 0,0 0,0 0,0 1,0-1,0 0,0 0,0 0,0 0,0 0,0 0,0 0,0 0,1 1,10 3,27 3,46 5,44-3,11 0,28-3,-6-3,-3 0,-31-2,-30-1,-36-1,-37 1,-20 0,-9 0,-19-1,-36 1,-20 0,-33-3,-43-13,-5-1,-8-5,28 3,30 3,39 5,72 11,-2 0,1-1,-1 1,1 0,-1 0,0-1,1 1,-1-1,1 0,-1 1,1-1,-3-1,3 1,2 1,0-1,0 1,0-1,0 1,0 0,0-1,0 1,-1 0,1 0,0 0,0 0,0 0,0 0,0 0,0 0,1 0,61-1,24 1,44 0,8 1,20 0,3-3,-26-1,-29 0,-43 0,-42 2,-54-1,-65 2,-19-1,-47-5,5 0,7-1,22 2,43 1,45 5,42 0,-1-1,0 0,0 0,0 0,0 0,1 0,-1 0,0 0,0 0,0 0,0 0,0 0,0 0,0 0,0 0,0 1,0-1,0 0,0 0,0 0,0 0,0 0,0 0,0 0,0 0,0 0,0 0,0 0,0 0,0 0,0 1,0-1,0 0,0 0,0 0,0 0,0 0,0 0,0 0,0 0,0 0,0 0,0 0,-1 0,1 0,0 0,0 0,0 0,0 1,0-1,0 0,0 0,0 0,0 0,0 0,0 0,0 0,0 0,0 0,-1 0,1 0,0 0,0 0,0 0,0 0,0 0,0 0,0 0,11 4,35 5,47 13,18-1,37-3,34-4,3-4,21-4,-23-3,-13-2,-38-2,-35 1,-39-1,-33-3,-23 4,-2 0,0 0,-1 0,1 0,0 0,0 0,0 0,0 0,0-1,0 1,0 0,0 0,0 0,0 0,0 0,0 0,0 0,0 0,0 0,-1-1,1 1,0 0,0 0,0 0,0 0,0 0,0 0,0 0,0 0,0 0,0-1,1 1,-1 0,0 0,0 0,0 0,0 0,0 0,0 0,0 0,0 0,0-1,0 1,0 0,0 0,0 0,0 0,0 0,0 0,1 0,-1 0,0 0,0 0,-16-4,1 1,7 1,13 1,17 7,12 0,31 1,41-1,7-2,25-2,-7 0,-6-1,-24-1,-27 6,-32 0,-40-3,-9 0,-27 2,-44-11,-19-1,-31-8,-45-12,2-2,-12-3,25-1,23 6,34 6,37 5,30 5,35 10,-1 1,0 0,0 0,0 0,0 0,0 0,0 0,0 0,0 0,-1 0,1 0,0 0,0 0,0 0,0 0,0-1,0 1,0 0,0 0,0 0,0 0,0 0,0 0,0 0,0 0,0 0,0-1,0 1,0 0,0 0,0 0,0 0,0 0,0 0,0 0,0 0,0-1,0 1,0 0,0 0,0 0,0 0,0 0,0 0,0 0,0 0,0-1,9-1,27-2,42 6,12 1,24 1,19-1,-4 0,-15-1,-36-1,-40 3,-33-2,-9 0,-60 1,-34-1,-61 0,-15-1,-23 12,17 1,19 5,42-2,48-3,53-7,18-6,-1-1,1 0,-1 0,1 0,0 0,-1 1,1-1,0 0,-1 0,1 1,0-1,-1 0,1 1,0-1,0 0,0 1,-1-1,1 0,0 1,0 0,1 0,0 0,-1-1,0 1,1-1,-1 1,1-1,-1 1,0-1,1 0,-1 1,1-1,0 0,-1 1,1-1,-1 0,2 1,20 7,42 5,42-2,37-3,6-4,25-1,-14-2,-6-1,-32-1,-33 4,-39-1,-40-1,-10 0,0-1,0 0,0 0,0 0,0 0,0 0,-1 0,1 0,0 0,0 0,0 0,0 0,0 0,0 0,0 0,0 0,0 0,0 0,0 0,0 0,0 0,0 0,0 0,0 0,0 0,0 0,0 0,0 0,0 0,0 0,0 0,0 0,0 1,0-1,0 0,0 0,0 0,0 0,0 0,0 0,0 0,0 0,0 0,0 0,0 0,-22 2,-55 0,-29-1,-71 0,-17-1,-60 0,-53-3,20-1,13 1,59 0,55 1,58-2,92 3,0 1,1-2,-12-2,14 1,13-1,58-8,27-6,51-7,24 1,50-12,9-1,42-9,13-5,-34 7,-37 4,-55 9,-59 7,-85 22,-1-1,0 0,10-5,-19 7,0 1,1 0,-1 0,0-1,0 1,0 0,1 0,-1 0,0 0,0-1,0 1,1 0,-1 0,0 0,0-1,0 1,0 0,0 0,0-1,0 1,1 0,-1 0,0-1,0 1,0 0,0 0,0-1,0 1,0-1,-9-4,-10-1,-31-3,-90-18,-19 1,-34 4,2 4,-1 7,25 4,15 4,29 2,38 1,34-2,31 0,57 0,33 3,62 1,54 0,23 0,56 0,-1-1,33 0,-26-1,-10 0,-34 0,-69 0,-67 0,-62 0,-85 0,-96 0,-43 0,-82 0,-6 0,-34 6,33 4,23 13,50 5,67-2,120-21,-34 12,58-17,-1 0,0 1,0-1,0 1,0-1,0 1,0-1,1 1,-1 0,0 0,0-1,0 2,1-1,-1-1,1 0,0 0,0 1,0-1,0 0,1 0,-1 1,0-1,0 0,0 0,0 1,0-1,0 0,0 0,0 1,0-1,1 0,-1 0,0 0,0 1,0-1,1 0,-1 0,0 0,0 0,0 1,1-1,-1 0,0 0,0 0,1 0,-1 0,0 0,0 0,1 0,-1 0,0 2,4 0,0-1,0 1,1-1,-1 0,0-1,9 1,82 11,63-2,19-3,37-3,-1-1,29-1,-23-2,1 0,-29-1,-42 1,-45 3,-46 0,-41 0,-33 2,-32 0,-57 6,-65-1,-18-1,-39-2,20 1,21 4,49-1,54-2,63-5,14-1,7 0,14-1,63 1,26-2,50-1,4-3,39-7,25-13,-13-3,-5 2,-32 4,-34 0,-48 5,-42 4,-41 7,-10 1,-32-1,-54 2,-37-4,-63-7,-10 1,-34 1,2 2,34 3,45 3,51 1,52 1,40 1,12 0,50 7,72 0,28 0,40-1,12-2,27-2,-11 0,1-2,-26 0,-43 0,-55 0,-47 0,-43 0,-13-1,-57 1,-72 0,-27 0,-65 0,-3 7,-17 12,35 4,36 5,56-3,90-15,28-9,0-1,0 1,0-1,0 1,0-1,0 1,0 0,0-1,0 1,0 0,0 0,0 1,-2-2,2 0,1 1,0-1,0 0,0 0,0 0,0 1,-1-1,1 0,0 0,0 1,0-1,0 0,0 0,0 1,0-1,0 0,0 1,0-1,0 0,0 0,0 1,0-1,0 0,0 0,0 1,0-1,0 0,0 0,0 1,1-1,-1 0,0 0,0 1,14 7,12-2,38 6,49 2,47-4,45-2,-5-4,15-2,-27-2,-36 0,-51-1,-80 4,-21-3,1 0,-1 0,0 0,0 0,0 0,1 0,-1 0,0 0,0 0,0 0,1 0,-1 0,0 0,0 0,0 0,1 0,-1 0,0 0,0 0,0 0,0 0,1 1,-1-1,0 0,0 0,0 0,0 0,1 0,-1 0,0 1,0-1,0 0,0 0,0 0,0 1,0-1,1 0,-1 1,-2 0,0-1,0 1,0 0,0 0,0-1,0 1,-1-1,1 0,-4 0,-97 6,-43 0,-80-6,-18-7,-45-8,-1 0,38 1,55 4,68 2,110 6,-32-7,52 10,-2-1,1 0,-1 0,1 0,0 0,-1-1,1 1,-1 0,1 0,0 0,-1 0,1-1,0 1,-1 0,1 0,0-1,-1 1,1 0,0 0,-1-1,1 0,9-3,0 1,3 1,16-1,83-2,20 1,39 3,9 0,29 1,-5 0,-4 0,-26 1,-45-1,-48 0,-54 0,-76-6,-91 0,-51-1,-68-4,-8 0,-27 2,33 2,37 6,56 1,59 2,56 1,44-2,13 0,26 0,65 0,21 0,45-1,59 1,7-1,40-1,-14 1,4 0,-33 0,-15 0,-41 0,-21 0,-29 0,-46 0,-49 0,-86 0,-42 0,-121-9,-44-1,-133-6,-27 1,-86 3,26 3,-2 3,51 12,86 2,99 2,100-5,86-1,66-5,7 1,16-2,57-1,81-1,25 0,75 1,16 1,54 1,-7 0,48 1,29 0,-22 0,-7 1,-60-1,-53 0,-71 0,-70 3,-99-1,-21 0,-60 1,-126 0,-49-1,-126 0,-23-2,-92 1,-73 8,43 7,54 13,103-1,106-4,100-6,135-16,2 0,-21 7,31-9,2 0,1 0,0 0,0 0,0 0,0 0,0 0,0 0,-1 0,1 0,0 0,0 0,0 0,0 0,0 0,0 0,-1 0,1 0,0 0,0 0,0 0,0 0,0 0,0 0,0 0,-1 0,1 1,0-1,0 0,0 0,0 0,0 0,0 0,0 0,0 0,0 1,0-1,0 0,0 0,0 0,0 0,0 0,0 0,0 1,0-1,0 0,0 0,0 0,0 0,0 0,0 0,0 1,0-1,0 0,0 0,14 3,55 0,98-2,43-1,112-1,16-1,107 1,2 1,43-1,7 1,-74 0,-67-1,-102 5,-102-1,-140-3,-2 1,0 0,18 3,-33-2,3-1,1 0,0-1,0 1,-1-1,1 1,0-1,0 1,-1-1,1 0,-2 0,-44 9,-141 12,-65-1,-101-2,-16-6,-54 13,39-1,28 20,63 0,86-6,87-8,92-19,29-11,-1 0,1 0,0 0,-1 0,1 1,0-1,0 0,-1 0,1 0,0 0,-1 1,1-1,0 0,0 0,0 0,-1 1,1-1,0 0,0 1,0-1,-1 0,1 0,0 1,0-1,0 0,0 1,0-1,0 0,0 1,0-1,0 0,0 1,0-1,0 1,2 0,-1 0,0 0,0-1,1 1,-1-1,0 1,1-1,-1 1,0-1,1 1,1-1,38 5,80 1,73-4,83-3,11 0,46-5,-28 1,-17-12,-63 0,-65-2,-62 3,-94 16,0-1,-1 0,0 0,0 0,0-1,0 1,5-3,-8 4,0-1,-1 1,0 0,0 0,0 0,0 0,0 0,0 0,0 0,0 0,0 0,0 0,0 0,0-1,0 1,0 0,1 0,-1 0,0 0,0 0,0 0,0 0,0 0,0-1,0 1,0 0,0 0,0 0,0 0,0 0,0 0,0 0,-1 0,1-1,0 1,0 0,0 0,0 0,0 0,0 0,0 0,0 0,0 0,0 0,0 0,0 0,0-1,-1 1,1 0,0 0,0 0,0 0,0 0,0 0,0 0,-14-3,-74-2,-34 3,-58 1,-10 2,-40-1,-1 1,24 0,40-1,51 1,50-1,51 0,62 13,74 0,25 0,57-2,2-4,46-2,-13-2,23-2,5-1,-41 0,-44-1,-61 1,-60-1,-51 1,-15 0,-42 0,-104 0,-118 0,-37 0,-98 0,6 0,-17 6,57 7,50 7,80-2,82-2,70-5,75-8,3-1,17 1,57 1,97-2,35-1,85-2,73 1,11-1,71 0,-35 1,12-1,-61 1,-52 0,-94 3,-121 1,-88-3,-8 0,-22 0,-140 2,-74-1,-187 0,-215-2,-44 1,-118-1,56 0,2 0,127-1,96 7,133 1,123-1,107 0,135-7,-25-1,40 1,7-1,16-2,32-5,22-8,1 0,-16 3,-21 0,-39 14,5 0,-1 0,0 0,0 0,0 0,0 0,0-1,0 1,1 0,-1 0,0 0,0 0,0 0,0-1,0 1,0 0,0 0,0 0,0 0,0-1,0 1,0 0,0 0,0 0,0 0,0-1,0 1,0 0,0 0,0 0,0 0,0-1,0 1,0 0,0 0,0 0,0 0,-1-1,-9-4,-31-9,-34 3,-27-1,-4 2,-4 3,14 2,4 2,18 2,21-6,21 1,31 6,0 0,0 0,0-1,0 1,0 0,0-1,0 1,1-1,-1 1,0-1,0 0,-1 0,1 1,1 0,0 0,0-1,0 1,0 0,0 0,0 0,0 0,0 0,0 0,0-1,0 1,0 0,0 0,0 0,0 0,0 0,0 0,0-1,0 1,0 0,0 0,0 0,0 0,0 0,0 0,0-1,0 1,0 0,0 0,0 0,0 0,0 0,0 0,0 0,0-1,1 1,-1 0,0 0,0 0,0 0,0 0,0 0,0 0,0 0,1 0,-1 0,0 0,0 0,0 0,0 0,20-4,10 2,41 1,15 0,46 1,17 0,22 1,11-1,-25 0,-25 0,-34 0,-34 4,-33-1,-25 1,-7-1,-17 3,-35 2,-15 6,-21 2,1-2,-6 3,15 1,66-13,-1 0,-19 9,26-11,-1 1,1 1,-12 8,15-11,1 1,0-1,0 1,0 1,-5 6,8-9,-1 0,1 1,-1-1,1 0,-1 1,1-1,0 0,0 1,-1-1,1 1,0-1,0 0,0 1,1-1,-1 1,1 1,-1 0,0 0,1-1,0 1,1 0,-1-1,0 1,1-1,2 4,3 1,0-2,-1 1,14 8,-5-4,24 10,37 11,9-7,8 1,-8-7,-15-4,-19-3,-25-3,-24-8,-2 0,0 1,1-1,-1 0,0 0,1 0,-1 0,1 0,-1 0,0 1,1-1,-1 0,0 0,1 1,-1-1,0 0,0 0,1 1,-1-1,0 0,0 1,1 0,-15 2,-26-2,-11-1,-22-3,3-1,-4 0,11 0,8 2,12 0,20 1,14 1,16 0,7 0,12 0,-7 1,-11-1,-7 0,-2 0,-16 0,-6 0,-15 0,-14 0,-1 0,-9-3,4 0,-7-7,1 1,6 1,17 1,19 3,26 2,7 1,24-1,24 2,16 0,-3 0,-10 1,-18-1,-19 0,-17 1,-17-1,-10 0,-4 0,-11 0,-6 0,5 3,10 0,11 0,12 0,11-1,22 5,20 1,9-2,12 0,3-3,7-3,-11-3,-6-2,-14-1,-14-3,-17 2,-20 7,0 0,0 0,0 0,1 0,-1 0,0 0,0 0,0 0,0-1,1 1,-1 0,0 0,0 0,0 0,0 0,0 0,1 0,-1-1,0 1,0 0,0 0,0 0,0 0,0 0,0-1,0 1,0 0,0 0,1 0,-1-1,0 1,0 0,0 0,0 0,0 0,0-1,0 1,-1 0,1 0,0 0,0 0,0-1,0 1,0 0,0 0,-24-5,-14 2,-32 2,-6 0,-24 1,0 1,1 2,16 4,31-1,51-6,0 0,-1 1,1-1,-1 0,1 1,-1-1,1 1,-1-1,1 1,-1 0,-1 0,5 0,-2 0,1-1,0 1,0-1,0 1,0-1,0 0,0 1,0-1,0 0,1 0,-1 0,0 0,0 0,2 0,39 3,46-1,10-1,23-1,-14 0,-12 0,-36 0,-40 0,-33 3,-25 0,-40 6,-16 4,2-1,-1 4,26-2,27-3,23-2,20-9,-1 1,0-1,-1 1,1-1,0 1,-1-1,1 0,0 1,0-1,0 0,-1 0,1 1,0-1,0 0,0 0,0 0,0 0,-1 0,2 0,35 2,36 0,16-2,30-1,22 1,-15-1,-18 0,-32 1,-33 0,-37 0,-8 0,-30 0,-14 0,-33 0,-8 0,-30 0,-5 0,-14 0,-3 0,22 0,25 0,32 0,28 0,25 0,28-7,20 1,20-1,10 1,22 2,5-1,-2 0,-16-2,-23 1,-29 1,-26 3,-7 1,-22-2,-26 2,-37 1,-41 0,-8 0,-15 0,17 0,23 0,38 1,38-1,30 0,9 0,33 0,27 0,34 0,9 0,20 0,7 0,-13 0,-18 0,-30 0,-25 3,-24 0,-20-3,-1 0,0 0,0 0,0 0,0 1,1-1,-1 0,0 0,0 0,0 0,0 0,0 0,0 0,1 0,-1 0,0 0,0 0,0 1,0-1,0 0,0 0,0 0,0 0,1 0,-1 0,0 0,0 1,0-1,0 0,0 0,0 0,0 0,0 1,0-1,0 0,0 0,0 0,0 0,0 0,0 1,0-1,0 0,0 0,0 0,0 0,0 0,0 1,-1-1,1 0,0 0,0 0,0 0,0 0,0 0,-9 9,-7 0,-11 8,-6 1,-1-2,5 1,5-5,6 1,3-4,3-2,-1-3,-3-2,-4-1,-1-5,-1 1,2-1,-2 0,-3 2,5-3,14 1,6 4,0 0,0-1,0 1,0 0,0 0,0 0,0-1,0 1,1 0,-1 0,0 0,0 0,0-1,0 1,1 0,-1 0,0 0,0 0,0 0,0 0,1 0,-1 0,0-1,0 1,0 0,1 0,-1 0,0 0,0 0,1 0,18-2,15 0,37 4,43 1,6 0,18-1,-7 0,-12 0,-25-1,-30-1,-35 0,-24 0,-7 0,-24 3,-13 1,-25-1,-31 0,-12-1,-24-1,1 0,-16-4,14-1,7 1,26 0,15 1,22 0,21-2,19 1,18 1,6 0,14 0,29 0,44 1,9 0,27 1,-4 0,-2 0,-19 1,-16-1,-20 0,-25 0,-20 0,-32 3,-15 0,-29 0,-9 0,-12 2,8 3,11 0,15 1,19-1,25-8,0 0,0 0,0 0,0 0,0 0,-1 0,1 0,0 0,0 0,0 0,0 0,-1 0,1 0,0 0,0 0,0 1,0-1,-1 0,1 0,0 0,0 0,0 0,0 0,0 1,0-1,0 0,-1 0,1 0,0 0,0 0,0 1,0-1,0 0,0 0,0 0,0 1,0-1,0 0,0 0,0 0,0 0,0 1,0-1,0 0,0 0,0 0,0 0,0 1,0-1,0 0,1 0,-1 0,12 5,25-2,19-2,9 0,11-1,-5-1,-4 1,-12 0,-25-1,-20 1,-30 0,-21 3,-27 0,-31 0,-9 0,7-1,18-1,28 0,26-1,25 0,8 0,18 0,18-6,10-1,15-6,5 1,-14 1,-17 3,-27 3,-32 2,-33 2,-17 0,-31 1,-3 1,-10-1,16 1,10-1,22-3,31 0,34 3,0 0,1 0,-1 0,0 0,1 0,-1 0,0-1,1 1,-1 0,1 0,-1 0,1-1,-1 1,1 0,-1-1,1 1,-1 0,1-1,-1 1,1-1,-1 0,1 1,1-1,-1 1,1-1,-1 1,1-1,-1 1,1 0,0-1,-1 1,1 0,0-1,-1 1,1 0,-1 0,1-1,0 1,0 0,1 0,24-5,13-5,29-3,40-4,12-6,31-3,-10-6,-7 0,-27 3,-30 4,-67 21,1 0,11-7,-23 8,1 3,1-1,-1 1,1-1,-1 1,1-1,-1 1,0-1,1 0,-1 1,0-1,0 0,0 1,1-1,-1 0,0 1,0-1,0 0,0 1,0-1,0 0,0 1,0-1,0 0,-1 1,1-1,0 0,0 1,-1-1,1 0,0 1,-1-1,1 1,0-1,-1 1,1-1,-1 0,-6-1,2-2,0 2,-1-1,1 1,-1-1,0 1,-7-1,-63-17,-31-2,-6 4,-16 5,2 1,21 4,22-1,69 6,-27-7,38 9,1 0,-1-1,1 1,-1-1,1 0,-1 0,-2-2,5 4,1-1,-1 1,1 0,0-1,-1 1,1 0,-1-1,1 1,0-1,0 1,-1-1,1 1,0-1,0 1,-1-1,1 1,0-1,0 1,0-1,0 1,0-1,0 0,0 1,0-1,0 1,0-1,0 1,0-1,0 1,0-1,1 0,0-1,0 1,0-1,0 1,1-1,-1 1,0 0,1 0,-1-1,1 1,0 0,3-1,40-18,12-1,14-8,1 0,8 4,-12 3,-12 2,-19 3,-36 17,0-1,0 1,0-1,-1 1,1-1,0 0,0 1,0-1,0 0,-1 0,1 0,0 1,-1-1,1 0,0-2,-1 3,0-1,0 1,0-1,-1 1,1-1,0 1,0-1,-1 1,1 0,0-1,-1 1,1-1,0 1,-1 0,1-1,-1 1,1 0,0 0,-1-1,1 1,-1 0,1 0,-1 0,1 0,-1-1,1 1,-1 0,1 0,-1 0,-35-12,-41 3,-18 1,-30 3,-22 1,14 3,15 0,41 1,34 0,34 0,9 1,33-1,23 0,32-9,11 0,26-7,-3 1,3 3,-14-4,-23 4,-25-1,-29 3,-33 6,-7 0,-27 0,-27 1,-12 2,-6 1,9 0,22 0,26 4,19-2,7 0,27 1,18 0,26-1,5-1,16 0,4-1,-13 0,-23 0,-28 0,-39 0,0 0,-11 0,-24 0,-40 0,-14 0,-17 0,12 0,13 0,25 0,43 0,34 3,63 6,24 7,75 7,80-3,30 3,91-4,6 2,95 12,-2 11,34-2,-49-8,-34-8,-77-10,-107-6,-104-3,-100-3,-134-2,-57-1,-113-4,-72 0,-4-1,2 1,60 0,66 2,72 0,63 1,57 0,14 0,3 0,26 0,71 0,34 0,67 0,28 0,65 0,13 0,67 0,38 0,-27 0,-5-3,-69 0,-68-1,-90 1,-83 1,-62 1,-21 1,-116-1,-52 1,-125 0,-30 0,-87 0,13 0,-4 4,48 5,83 2,86 1,92-1,81-7,22-2,5 0,20 1,31 0,112 0,41-1,71-1,4-1,39-1,-28 1,2-1,-57 1,-55 0,-62 0,-60-1,-50 1,-15 0,-41 0,-88 0,-39 0,-91 0,-69 0,-1 0,10 0,54 0,68 0,71 0,65 0,56-1,17-1,34-1,75 0,28 0,83 1,5 1,63 0,-8 1,17 0,-5 0,-43 0,-60 1,-66-1,-67 0,-53 0,-16 0,-36 0,-39 0,-83 0,-85 0,-23-6,-35-7,30-1,39 2,69 0,62-1,87 5,21 8,0 0,0 0,0 0,-1 0,1 0,0-1,0 1,0 0,-1 0,1 0,0 0,0 0,0-1,0 1,-1 0,1 0,0 0,0-1,0 1,0 0,0 0,0 0,0-1,0 1,0 0,-1 0,1-1,0 1,0 0,0 0,0-1,0 1,0 0,1 0,-1 0,0-1,0 1,0 0,0 0,0-1,0 1,0 0,0 0,1-1,-4 2,3-2,1 0,-1 1,0-1,1 1,-1-1,1 1,0-1,-1 1,1-1,-1 1,1 0,0-1,-1 1,1 0,0-1,25-6,72-11,35 3,60-4,8 4,47 4,24-3,-21 2,-10-3,-48 2,-43-1,-59 4,-84 9,-1 0,1 0,11-4,-18 5,0 0,0 0,0 0,0 0,0 0,0 0,0 0,0 0,0 0,0 0,0 0,0 0,0 0,0 0,0 0,-1 0,1 0,0-1,0 1,0 0,0 0,0 0,0 0,0 0,0 0,0 0,0 0,0 0,0 0,0 0,0 0,0 0,0 0,0 0,0-1,0 1,0 0,0 0,0 0,0 0,0 0,0 0,0 0,0 0,0 0,0 0,0 0,0 0,0 0,0 0,0 0,0 0,1-1,-1 1,0 0,0 0,0 0,0 0,0 0,0 0,0 0,0 0,0 0,0 0,0 0,0 0,-12-2,-80-1,-44 2,-89 1,-11 0,-22 0,31 1,48-1,56 1,66-1,50 0,15 0,92 0,48-6,105-1,120 1,24 1,79-9,-18 2,32 1,-53 2,-9 3,-78 2,-66 3,-92 0,-79 1,-96 5,-16-3,-6 1,-6 0,-3 0,-21 2,-142 5,-121-1,-41-7,-136-30,4-3,-14 0,68 5,80 10,103 7,107 2,109 2,20 3,7-1,7 0,36-2,118-18,39 1,61-10,53 3,-14-1,19 6,-45 6,-37 1,-60 4,-61 3,-61 1,-53 6,-11 3,0 0,0-1,0 1,0 0,0 0,0 0,0 0,0 0,0 0,-1-1,1 1,0 0,0 0,0 0,0 0,0 0,0 0,0 0,0-1,0 1,0 0,0 0,-1 0,1 0,0 0,0 0,0 0,0 0,0 0,0 0,-1 0,1 0,0 0,0 0,0 0,0 0,0 0,0 0,-1 0,1 0,0 0,0 0,0 0,0 0,-1 0,-43-11,-74 1,-23-1,-34 2,16 2,21 2,45 2,47 1,47 2,2 0,15 0,52 0,68 0,23 1,45-1,25-2,-4-1,9-1,-34 2,-15 0,-44 1,-27 0,-27 1,-11 3,-9 0,-9 4,-5-1,-11-1,-9-1,-7-2,-6 0,2 2,1-1,2 0,19 6,20 0,8-2,17-1,-3-2,3-1,-15-2,-21 3,-52-4,0 1,1-1,-1 1,1 0,6 2,-9-3,-1 0,0 0,0 0,0 0,1-1,-1 2,0-1,0 0,0 0,0 0,0 0,1 0,-1 0,0 0,0 0,0 0,0 0,0 0,1 0,-1 0,0 0,0 1,0-1,0 0,0 0,0 0,1 0,-1 0,0 0,0 1,0-1,0 0,0 0,0 0,0 0,0 0,0 1,0-1,0 0,0 0,0 0,0 0,0 1,0-1,0 0,0 0,0 0,0 0,0 1,0-1,0 0,0 0,0 0,0 0,-1 0,1 0,0 1,0-1,0 0,0 0,0 0,-30 12,-19 2,-33 6,-4 0,-15-3,13 0,8 1,28-2,24-8,29-8,-1 1,0-1,0 0,0 0,0 0,0 0,0 0,1 0,-1 0,0 0,0 0,0 0,0 0,0 0,0 0,0 0,0 0,0 1,0-1,0 0,1 0,-1 0,0 0,0 0,0 0,0 0,0 0,0 1,0-1,0 0,0 0,0 0,0 0,0 0,0 0,0 1,0-1,0 0,0 0,0 0,0 0,0 0,0 0,-1 0,1 0,0 1,0-1,0 0,0 0,0 0,29 2,51 0,61 1,15-2,28 1,2-1,9-1,-25 0,-9 7,-36 0,-33-1,-33 3,-54-8,-1-1,-1 1,1 0,-1 1,1-1,4 3,-7-4,-1 0,1 0,-1 0,0 0,0 0,1 0,-1 0,0 0,0 0,1 1,-1-1,0 0,0 0,0 0,1 0,-1 1,0-1,0 0,0 0,0 0,1 1,-1-1,0 0,0 0,0 1,0-1,0 0,0 0,0 1,0-1,0 0,0 0,0 1,0-1,0 0,0 0,0 1,0-1,0 0,0 0,0 1,0-1,0 0,0 0,-1 1,3 0,-3 0,0 0,1 0,-1-1,0 1,1 0,-1 0,0-1,0 1,1-1,-1 1,0-1,-1 2,-17 16,-14 1,-26 5,-4 0,-14 11,-3 3,-15 11,2-4,-12-1,15-7,7-6,21-6,22-8,39-15,0-2,1 1,-1-1,0 1,0 0,0-1,0 1,1 0,-1-1,0 1,1 0,-1 0,0 0,1 0,-1 0,1 0,-1 0,1 0,-1 1,1-1,0 0,0-1,0 1,0 0,1 0,-1-1,0 1,0 0,1 0,-1-1,0 1,1 0,-1-1,1 1,-1-1,1 1,-1 0,1-1,-1 1,1-1,-1 1,1-1,1 1,6 3,0 0,-1 0,13 3,61 8,13-3,16-3,-6-4,-1-2,-19-3,-22 4,-27-1,-28-2,-7 0,-43 2,-26-2,-44 6,-14 0,-26 3,-22 11,11 6,14 7,25-4,25 5,27-8,23-6,23-7,26-13,1-1,-1 0,1 0,-1 1,1-1,-1 0,1 1,-1-1,1 0,-1 1,1-1,0 1,-1-1,1 1,0-1,-1 1,1-1,0 1,0 0,0-1,1 1,-1-1,1 0,-1 1,1-1,-1 0,0 0,1 1,-1-1,1 0,-1 0,1 0,-1 0,1 0,0 0,-1 0,1 0,-1 0,2 0,21 1,36 5,12 0,34 2,33 0,0-2,3-1,-23-2,-27-2,-29 6,-28 0,-27-4,-8 0,-1-1,0-1,0 0,0 0,0 0,0-1,0 1,-4 0,-58 13,-32-2,-63 4,-25 5,-65 10,-16-3,-38 6,9 9,43 1,49 3,64-8,122-35,0 2,-25 13,41-19,0 0,-1 1,1-1,-1 1,0-1,1 1,-1-1,1 1,-1-1,1 1,-1-1,1 1,0-1,-1 1,1 0,0-1,-1 1,1 1,0-2,0 1,0-1,0 1,1-1,-1 1,0-1,0 0,1 1,-1-1,0 1,0-1,1 0,-1 1,1-1,-1 0,0 0,1 1,-1-1,1 0,-1 0,0 1,1-1,-1 0,1 0,0 0,13 4,0-1,0-1,25 1,77 2,60-3,11-3,51-1,-7-3,36-6,24-7,-20 1,-4 3,-44 3,-36-2,-50 2,-46-1,-75 8,-16 4,0 0,0 0,0 0,0 0,0 0,0 0,1 0,-1 0,0 0,0 0,0 0,0 0,0 0,0 0,0 0,0-1,1 1,-1 0,0 0,0 0,0 0,0 0,0 0,0 0,0 0,0 0,0 0,0 0,1 0,-1-1,0 1,0 0,0 0,0 0,0 0,0 0,0 0,0 0,0-1,0 1,0 0,0 0,0 0,0 0,0 0,0 0,0 0,0 0,0-1,0 1,0 0,0 0,0 0,-1 0,1 0,0 0,0 0,0 0,0-1,0 1,0 0,0 0,0 0,-1-1,-2 0,0 0,0 0,0 0,0 0,0 1,0 0,-6-1,-119-9,-46-6,-101-21,-13 2,-34-3,42 6,48 9,63 7,62 7,61 5,39 3,15 1,34 1,58 0,66 1,19-7,50-7,-12-1,14 2,-27-1,-12-4,-34 2,-31 2,-40 1,-41 3,-53 7,2 1,-1 0,0-1,1 1,-1 0,1 0,-1 0,0 0,1-1,-1 1,0 0,1 0,-1-1,0 1,1 0,-1-1,0 1,0 0,1-1,-1 0,0 1,0 0,0-1,0 1,0 0,-1-1,1 1,0 0,0 0,0-1,0 1,-1 0,1 0,0-1,0 1,-1 0,1 0,0 0,0-1,-1 1,1 0,0 0,-1 0,1 0,-6-4,-1 0,-1 1,-14-3,-126-22,-106-24,-44-3,-64-1,23 11,13 11,57 12,65 9,80 8,68 4,97 2,62 7,68 1,29 0,55-3,42-1,-13-2,14-1,-40-2,-18 0,-53 0,-44 0,-59-1,-69 1,-13 0,-5 0,-32 0,-72-6,-30-1,-69 1,-21 0,-77 2,-29 2,21 1,33 0,65 1,69 0,73 1,56-1,15 0,4 0,32 0,68 0,24 0,37 0,5 0,24 0,-16 0,3 0,-19 0,-33 0,-34 0,-36 0,-43 0,-39 0,-75 0,-44-3,-112-7,-27 0,-97 1,-7 5,-39 24,37 16,28 20,63 10,78-7,79-13,130-43,1 1,-1 0,2 1,-1 0,-10 7,15-11,3 0,1-1,-1 1,0 0,0 0,1-1,-1 1,0 0,1 0,-1 0,1 0,-2 1,2-1,0-1,0 0,0 1,0-1,0 0,0 1,1-1,-1 0,0 1,0-1,0 0,0 1,0-1,0 0,0 0,1 1,-1-1,0 0,0 0,0 1,1-1,-1 0,0 0,0 1,1-1,-1 0,0 0,1 0,-1 0,1 1,9 2,-1-1,0 0,0-1,0 0,14 0,127 10,37 2,48-2,-17-2,-5-2,-44-3,-59-1,-95-3,-14 0,-6 1,-55-1,-107-1,-40 1,-80-1,-13 7,-32 13,26 7,29 12,44-1,67-4,64-9,88-21,2 0,-13 7,16-4,9-6,0 0,0 0,0 1,0-1,0 0,0 0,0 0,1 0,-1 1,0-1,0 0,0 0,0 0,0 0,0 0,0 1,0-1,1 0,-1 0,0 0,0 0,0 0,0 0,0 0,1 0,-1 0,0 0,0 1,0-1,0 0,1 0,-1 0,0 0,0 0,0 0,8 1,0 1,-1-1,13-1,45 1,42-1,11-2,38 1,5-1,45 1,-9 1,10-1,4-6,-30-2,-29-11,-41 1,-34 3,-65 13,-2 0,14-7,-23 9,0 1,0-1,0 1,0-1,0 1,0-1,0 0,0 0,0 1,0-1,-1 0,1 0,0 0,0 0,-1 0,1 0,-1 0,1 0,0-2,-2 3,1-1,0 1,-1-1,1 0,0 0,0 1,-1-1,1 0,-1 0,1 1,-1-1,1 0,-1 1,1-1,-1 1,0-1,1 1,-1-1,0 1,1-1,-1 1,0 0,0-1,-1 1,-6-4,0 1,-1 0,-9-2,-105-12,-35-11,-77-13,-24-3,-52-1,3 8,51 9,60 10,68 8,70 2,51 5,17 2,57-14,38 0,79-10,14-5,71 3,10-1,51-1,-6 0,41-17,34-11,-32 6,-4-7,-60 8,-47 5,-71 8,-63 7,-102 25,26-11,-43 15,-1 0,0 1,0-1,0 0,-1 1,1-1,0 0,0 0,0 1,-1-1,2-1,-2 1,0 1,0 0,0 0,0-1,0 1,0 0,0-1,1 1,-1 0,0-1,-1 1,1 0,0 0,0-1,0 1,0 0,0-1,0 1,0 0,0 0,0-1,-1 1,1 0,0-1,0 1,0 0,-1 0,1 0,-1-1,-1-1,-2-1,1 1,-1 0,0 1,1-1,-1 1,0 0,0 0,-4-1,-106-23,-33-3,-51-4,2 5,18 7,37 6,48 5,54 5,83 15,47 3,74 0,71-2,17-3,49-3,-11-3,33-1,-33-2,6 6,-47 0,-49 0,-60 2,-51 1,-84-8,-1-1,0 1,0 0,1 1,5 2,-3 0,-13-1,-19 9,-27-2,-20 1,-7-1,-19 3,8 2,-19 4,6 1,-7 3,5-3,3 1,17-4,28-4,28-4,28-9,0 1,-1-1,1 0,0 0,0 0,0 0,0 0,-1 0,1 0,0 0,0 0,0 0,0 0,0 0,-1 0,1 1,0-1,0 0,0 0,0 0,0 0,0 0,0 0,0 1,-1-1,1 0,0 0,0 0,0 0,0 1,0-1,0 0,0 0,0 0,0 0,0 1,0-1,0 0,0 0,0 0,0 0,0 1,0-1,0 0,0 0,1 0,-1 0,0 0,0 1,0-1,0 0,0 0,0 0,0 0,0 0,1 0,-1 1,0-1,0 0,0 0,0 0,1 0,-1 0,0 0,24 9,37-2,17-1,21-2,-5-2,2 0,-17-2,-19-3,-23-1,-24 1,-31 0,-55 1,-40-6,-64 0,-13 1,-36 5,-15 20,33 9,31 4,49 0,103-24,-27 11,47-17,2 1,0-1,0 0,0 1,1 0,-1-1,0 1,1 0,-1 1,-2 2,5-4,0-1,0 0,0 1,0-1,0 1,0-1,-1 1,1-1,0 0,0 1,0-1,0 1,1-1,-1 1,0-1,0 1,0-1,0 0,0 1,0-1,1 1,-1-1,0 1,13 9,-9-7,2 0,0-1,1 1,-1-1,8 1,83 22,50-4,18-4,31-4,-10-5,4-3,-23-4,-17 0,-31-2,-38 0,-34 0,-32 1,-63-4,-37 0,-88-21,-71-7,-19-6,-17 5,34 13,43 15,60 7,61 4,76-3,17 1,42 6,66-1,20-3,42-1,-9-2,11-2,-4 0,-26 2,-28 6,-39 1,-79-10,1 2,1 0,7 2,-19-4,3 0,0 1,0-1,0 0,0 0,0 0,0 0,0 0,0 0,0 1,0-1,0 0,0 0,0 0,0 0,0 0,0 0,0 0,0 1,0-1,0 0,0 0,0 0,0 0,0 0,0 0,0 0,0 0,0 1,0-1,-1 0,1 0,0 0,0 0,0 0,0 0,0 0,0 0,0 0,0 0,-1 0,1 0,0 0,0 0,0 0,0 0,0 0,0 0,-1 0,1 0,0 0,0 0,0 0,0 0,0 0,-20 3,-51 2,-69-5,-17-2,-15 0,14 6,24 13,30 4,83-16,-27 11,45-14,-1-1,1 0,0 1,0 0,0 0,0 0,0 0,1 1,-5 4,8-7,-1 1,0-1,0 1,-1 0,1 0,0-1,0 1,0 0,0 0,0 0,0-1,1 1,-1 0,0 0,0-1,1 1,-1 0,0-1,1 1,-1 0,0-1,1 1,-1 0,1-1,-1 1,1-1,-1 1,1-1,0 1,-1-1,1 0,0 1,-1-1,2 1,2 2,2 0,0-1,0 1,0-1,12 3,77 14,18 3,41-4,2-4,14-5,20-3,-15-3,-9-2,-35-1,-33-1,-34 4,-37-1,-22-3,-7-1,-20-3,-31-15,-11-1,5-2,10 1,47 21,-2-2,0 1,0-1,-7-5,11 7,-1 0,1 1,-1 0,1-1,-1 1,1-1,0 0,-1 1,1-1,0 1,0-1,-1 0,1 1,0-1,0 1,0-1,0 0,-1 1,1-1,0 0,0 1,0-1,1 0,-1 0,0 0,1 0,-1 0,1 0,-1 1,1-1,0 0,-1 0,1 1,0-1,0 1,0-1,-1 0,1 1,0-1,0 1,0 0,1-1,6-1,-1 0,1 0,8 0,34-9,16-1,6-5,-8-1,-7-4,-11 3,-11 4,-8 5,3 3,-3-2,0 1,11-2,-1 2,6-2,-1 3,3-9,-6 2,-5-1,-13 2,-11 4,-11 9,1-1,0 1,0 0,0 0,0-1,0 1,0 0,0 0,0-1,0 1,-1 0,1 0,0-1,0 1,0 0,0 0,0 0,-1-1,1 1,0 0,0 0,0 0,-1 0,1-1,0 1,0 0,-1 0,1 0,0 0,0 0,-1 0,1 0,0 0,-1 0,-13-4,-16 5,-11 2,-16 7,-8 0,-16 2,0-1,-18-3,3-2,-9-3,-18-4,5-5,9-1,21 1,28 1,36 1,50 5,23 1,37 0,2 1,14-1,0 0,-7-1,-16-1,-25 0,-30 0,-35 4,-72-1,-51-3,-105-17,-167-19,-46-2,-107-6,16 7,0 21,82 17,80 13,100 8,100-1,80-3,78-12,23-6,-1 0,1-1,0 1,0 0,0 0,0 0,0 0,0 0,-1 0,1 0,0 0,0 0,0 0,0 1,0-1,0 0,-1 0,1 0,0 0,0 0,0 0,0 0,0 0,0 0,0 0,-1 0,1 0,0 1,0-1,0 0,0 0,0 0,0 0,0 0,0 0,0 0,0 1,0-1,0 0,0 0,0 0,0 0,0 0,0 0,0 1,0-1,0 0,0 0,0 0,0 0,0 0,0 0,0 1,0-1,0 0,-2 1,3 0,1 0,-1-1,1 1,0-1,-1 1,1-1,-1 0,1 1,0-1,-1 0,1 0,-1 0,4-1,78 3,26-2,32 4,29 1,-3 0,-3-1,-29-1,-40-1,-51-1,-42 0,-14-1,-85-3,-55-7,-108-16,-25 1,-99 1,-9-1,-86-11,-48 5,40 9,31 6,93 7,91 5,92 0,82-2,90 7,2-2,1 1,0-1,-10-3,10 2,14 0,10-1,4 1,-18 1,-18 0,-60 1,-29 0,-63 0,-18 1,-45-1,-30 0,25 0,28 0,49 0,49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4:39.572"/>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6856.72656"/>
      <inkml:brushProperty name="anchorY" value="-47353.01172"/>
      <inkml:brushProperty name="scaleFactor" value="0.5"/>
    </inkml:brush>
  </inkml:definitions>
  <inkml:trace contextRef="#ctx0" brushRef="#br0">1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4:42.356"/>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7491.72656"/>
      <inkml:brushProperty name="anchorY" value="-47988.01172"/>
      <inkml:brushProperty name="scaleFactor" value="0.5"/>
    </inkml:brush>
  </inkml:definitions>
  <inkml:trace contextRef="#ctx0" brushRef="#br0">0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09:08:04.493"/>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400 0,'0'4,"1"0,-1 0,1 0,0-1,0 1,0 0,0-1,1 1,0-1,-1 1,1-1,1 0,-1 1,5 4,4 3,0-1,20 14,-16-12,58 44,83 68,-153-121,3 2,0 1,0-1,9 14,-14-18,0 0,0 0,0 0,-1 0,1 1,0-1,-1 0,1 0,-1 1,0-1,1 0,-1 1,0-1,0 0,0 1,0-1,0 0,0 1,0-1,0 1,-1-1,1 0,0 0,-1 1,1-1,-1 0,1 0,-1 1,0-1,-1 2,-7 5,0 1,-1-2,1 1,-14 7,-4 3,-19 14,-79 60,105-76,1 2,0 0,-30 40,31-32,-23 41,36-57,0 1,0 0,1 1,1-1,0 1,1 0,-2 13,2 12,3 64,1-84,1 0,0 0,1 0,0 0,14 31,5-7,1 0,2-2,39 45,5 9,-51-67,-2 1,24 53,-34-63,0 1,-2 0,0 0,-1 0,-1 1,1 22,-2-17,-2 1,0 0,-2-1,-1 1,-10 41,2-31,-2-1,-1 0,-2-1,-28 43,-93 118,-5 8,108-146,-34 79,58-109,0 0,2 0,1 1,1 0,-5 50,10-54,1 0,0-1,2 1,1-1,1 1,0-1,2 0,1-1,0 1,2-1,19 36,10 1,78 96,-97-132,-2 1,18 31,-30-45,0 0,-1 1,0 0,0-1,-2 1,1 1,-1-1,0 0,0 17,-7 232,4-234,-1 0,-1 0,-1 0,-15 47,-44 92,26-75,-19 79,48-134,1 1,2-1,-1 40,5-32,9 84,-3-99,0-1,2 1,0-2,14 32,-10-33,48 123,-52-126,-1 1,-1 0,-1 0,-1 0,0 24,-7 70,1-96,0-1,-2 0,-12 37,-21 39,-47 130,70-178,3 0,-13 95,21-103,2 0,6 75,-2-95,1 0,1 0,1-1,1 0,0 0,1 0,1-1,11 18,2-3,1 0,1-2,2 0,1-2,1-1,55 43,10-5,54 44,-138-101,0 0,0 0,-1 1,-1 0,1 0,-1 0,-1 1,0 0,0 0,-1 1,0-1,-1 1,0 0,-1 0,0 0,0 20,-1-7,-2 0,-1 0,-1-1,-1 1,-1-1,-15 43,-26 53,-14 44,49-128,2 0,-8 64,8 65,10-131,1 0,13 63,-9-73,1-1,1-1,1 1,1-1,1-1,18 26,92 107,-121-152,39 44,110 138,-143-174,0 0,0 0,-1 1,0 0,-1 0,0 0,4 19,-5-11,0 1,-2 0,0 30,-2-25,-2 1,0-1,-2 0,0 0,-2-1,-17 42,-24 61,39-99,1 1,-6 48,8 2,5 93,2-109,0-52,-1 0,1 0,1 0,0 0,0-1,1 1,0 0,0-1,1 0,1 0,8 13,-6-10,-1 0,0 1,-1-1,0 1,-1 0,0 0,-1 1,-1-1,0 1,-1-1,0 1,-1-1,-3 27,0-29,0 0,-1 1,0-1,-1-1,0 1,0-1,-1 1,-10 11,-65 73,68-81,-75 76,43-48,-65 83,100-110,0 0,1 1,1-1,0 2,1-1,1 1,0 0,1 0,1 1,1-1,1 1,-1 35,6 23,-1-45,-3 45,0-73,0 0,1 0,-1 0,-1 0,1 0,0 0,-1 0,1 0,-3 3,-21 24,15-19,-8 10,1 1,1 1,-14 26,19-27,-22 46,29-58,0 1,1 0,0 0,-2 21,2 28,-3 28,3-65,1 0,1 0,1-1,3 26,-1-36,0 0,1 0,0 0,1-1,0 0,1 1,0-1,1-1,10 15,77 93,-49-66,39 62,-60-78,-6-9,27 52,-41-72,-1-1,0 1,0 0,0 1,-1-1,0 0,0 0,-1 0,0 1,0-1,-1 0,0 1,0-1,-1 0,0 0,-3 8,0-2,-2 0,1-1,-2 0,1 0,-2-1,0 0,-16 16,-10 5,-62 43,27-23,52-37,1 1,1 0,-23 30,-33 60,44-57,2 1,2 1,-19 59,9-24,19-51,-11 36,17-38,-7 43,14-61,1 1,0-1,1 0,1 0,3 22,-1-27,-1-1,1 1,1-1,0 0,0 0,1-1,0 1,7 7,8 10,26 25,-18-22,3 2,68 52,3 3,-97-82,-1 0,0 1,0 0,0 0,0 0,-1 1,4 6,-6-9,0-1,0 1,-1-1,1 1,-1-1,1 1,-1 0,0-1,0 1,0-1,-1 1,1 0,0-1,-1 1,0-1,1 1,-1-1,0 1,0-1,-2 3,-73 101,57-83,1 2,1-1,1 2,-16 34,-38 105,63-147,2-1,0 1,2 0,0 0,-1 25,7 92,-1-117,2 0,0 0,2 0,-1 0,12 21,-3-6,-9-18,1-1,-2 1,0 0,-1 0,0 0,0 31,-3-27,-1 1,-1-1,-1 0,-7 25,0-12,-23 51,8-29,5-13,-26 81,41-103,2 0,0 0,-1 31,9 59,-5-105,1-1,0 1,0-1,0 0,0 1,0-1,1 0,-1 0,1 0,0 0,0 0,0 0,1 0,3 3,4 3,0-1,20 12,2 2,46 40,-72-58,-1 1,1 0,-1 0,0 1,0-1,-1 1,1 0,-1 1,-1-1,6 14,-5-10,-1 0,-1 1,0-1,-1 1,0-1,0 1,-1 11,-1-11,2-2,-2 0,1 1,-1-1,-1 0,1 0,-2 0,-4 13,-7 11,2 1,0 0,3 1,1 1,-5 42,9-39,-8 105,12-134,0 1,0 0,1 0,0-1,1 1,1-1,-1 1,2-1,-1 0,6 10,12 16,51 64,-68-95,-1 0,0 0,0 0,0 0,-1 0,1 1,-2-1,1 1,0 0,-1 0,0-1,-1 1,1 0,-1 0,0 0,0 0,-1 0,0-1,0 1,0 0,-3 7,0-2,-1-1,0 1,0-1,-1 0,0 0,-1-1,0 0,-1 0,-15 14,-5 1,14-13,0 1,1 1,1 0,-22 29,14-10,2 0,1 2,2 0,1 0,2 1,-10 44,19-63,0 0,2 0,-1-1,2 1,0 0,1 0,1 0,0 0,1-1,1 1,7 18,0-8,1-1,21 33,-28-50,0-1,-1 1,0 0,-1 1,6 16,-8-20,0 1,-1-1,1 0,-1 0,0 1,0-1,-1 0,0 1,0-1,0 0,-2 7,-26 51,2-4,12-19,-25 75,33-93,2 1,1-1,-2 32,4-27,2 1,4 36,-2-52,0 0,1-1,0 1,1-1,0 0,1 0,11 20,-13-28,-1 1,1 0,-1 1,-1-1,1 0,0 0,-1 1,0-1,0 1,0-1,-1 1,0 0,1-1,-1 1,-1-1,1 1,-1-1,0 1,0-1,0 1,-1-1,1 1,-1-1,0 0,0 0,-1 0,-3 4,-1 4,0-1,1 1,0 1,1-1,0 1,1 0,1 0,-4 27,3 2,4 65,0-60,1-40,-1 0,1 0,0 0,0 0,1 0,0 0,0 0,1-1,0 1,0-1,5 8,4 2,1 0,23 23,-22-24,-11-12,0 1,0 0,0 0,-1 0,1 0,-1 0,0 1,0-1,-1 0,1 1,-1 0,0-1,-1 1,1 0,-1 7,0 5,-1 0,-8 35,5-32,-1 21,5 158,1-190,0-1,0 0,1 0,0 0,0-1,1 1,3 7,-4-12,-2 0,1 0,0-1,0 1,-1 0,1 0,-1 0,0 0,0 0,0 0,-1 4,-10 33,2-4,5-4,2 0,4 49,-2 30,-1-102,-1-1,0 0,0 1,-1-1,0 0,-7 11,6-9,-1-1,2 1,-6 18,5-8,3-8,-2 1,0-1,0 0,-1 0,-7 14,8-20,0 0,0 0,0 1,1-1,0 1,1-1,-1 1,1 0,1 0,-1 7,1-11,1 1,-1-1,1 1,0-1,0 0,0 1,0-1,1 0,-1 0,1 0,0 0,0 0,0 0,0 0,0 0,1-1,-1 1,1-1,0 0,-1 0,5 2,82 61,-15-10,-71-53,0 0,0 0,-1 0,1 1,0-1,-1 1,0-1,1 1,-1 0,0 0,-1 0,1 0,0 1,-1-1,2 5,-3-6,1-1,-1 1,1 0,0-1,-1 1,1 0,0-1,0 1,0-1,0 1,1-1,-1 0,0 0,1 1,-1-1,0 0,3 1,5 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4:46.500"/>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8126.72656"/>
      <inkml:brushProperty name="anchorY" value="-48623.01172"/>
      <inkml:brushProperty name="scaleFactor" value="0.5"/>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3:36.812"/>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55659.65234"/>
      <inkml:brushProperty name="anchorY" value="-43131.43359"/>
      <inkml:brushProperty name="scaleFactor" value="0.5"/>
    </inkml:brush>
  </inkml:definitions>
  <inkml:trace contextRef="#ctx0" brushRef="#br0">182 592,'0'0,"3"-2,7-2,3 1,3-3,4-5,1-1,6 2,0 3,5-2,-3 3,-1-2,-4 2,0-2,2 1,-3 2,3-2,-6-5,5 1,2 1,5 3,8 2,-2-1,3 1,-4 1,-3 2,-4 0,5 2,-3-1,-4 1,3 1,-2-1,-4 0,-2 0,-3 0,1 0,-1 0,-1 0,-1 0,-1 0,0 0,-1 0,4 0,-1 0,0 0,-1-3,0 0,-1 0,0 0,-1 1,3 1,3 0,7 4,-1 0,9 1,1-1,12 2,1-1,7 3,-6 0,3-2,-9-1,-8-2,-8-1,-6 0,-1-1,-3 0,-2 0,12-1,9 1,6 6,21 1,1 0,17-2,0-1,11-1,-9-2,1 0,-3-1,-10 0,-9-1,-14 1,-8 0,-7 0,-5-1,-4 1,-1 0,3 0,-1 0,7 0,4 0,7 0,0 0,11 0,17 0,1 0,13 0,-7 0,9 0,-10 0,-1 0,-5 0,-8 0,-2 0,-11 0,-2 0,-9 0,2 0,-3 0,0 0,5 0,-6 0,6 0,0 0,4 0,-5 0,9 0,4 0,3 0,2 0,-1 0,6 0,-6 0,7 0,-4 0,6 0,0 0,-4 0,5 0,-7 0,1 0,-7 0,-1 0,-3 0,7 0,8 0,-1 0,0 0,-8 0,6 0,-4 0,5 0,8 0,-7 0,6 0,-6 0,-1 0,-6 0,6 0,-10 0,2 0,3-3,-5 0,1 0,-3 0,-2 1,-9 1,1 0,2 1,-5 0,-3 0,-6 0,0 0,-5 1,0-1,0 0,0 0,4 0,-2 0,-3 0,-3-4,-4 1,-2-1,4 2,0-1,-1-1,2 0,-2 1,6 0,-2 1,2 1,1 0,1 1,4 0,-2 1,-4-1,-2 0,-5 0,5 0,-3 0,0 0,1 0,-1 0,1 0,2 0,-2 0,-1 0,-2 0,-2 0,2 0,-1 0,-1 0,0 0,-2 0,0 0,0 0,5 0,0 0,1 0,-2 0,-1 0,1 0,0 0,-1 0,-2 0,-3-3,-2 0,1 0,-1 0,4 1,1 1,0 0,0 1,0 0,2 0,4 0,2 0,-1-3,6 0,-3-4,-5-2,0-6,-2 2,-5-3,2 4,-1 0,0-1,-4 0,0 2,0 0,-3-4,1 1,-6 4,-5 2,-6 3,-4 2,-7 2,-5 1,-1 0,0 1,-5-1,-15 1,2-1,-11 0,-1 0,-5 1,1-1,-5-1,-7 1,4 0,-4 0,8 0,4 0,4 0,0 0,8 0,4 0,-5 0,5 4,-4-1,6 0,2 3,5-1,-1 0,1-1,6 1,-2 0,2-2,3 0,-5-1,3-1,1 0,-1-1,-4-1,-9 1,2 0,-9 0,-1 0,-8 0,-10 0,3 0,-6 0,7 0,-1 0,5 0,2 0,9 0,5 0,1 0,7 0,0 0,6 0,-4 0,3 0,0 0,-11 0,1 0,-6 0,1 0,-6 0,-1 0,-10 0,6 0,-3 0,-8 0,8 0,-4 0,2 0,-1-7,2 0,3 1,-8-3,5-4,-5 0,5 3,-3 2,-2 3,-7 2,6 2,-7 1,-6-4,3 1,-5 1,12-1,3 1,5 1,1 1,9 0,0-7,4 1,3-4,1 2,2 1,5 2,4 2,3 1,-4-2,2 0,0 1,-1 1,-1 0,2 1,-3 1,3-1,-8 1,0 1,3-1,-3 0,4 0,-6 0,4 0,-6 0,-6 0,4 0,-5 0,-1-3,-3 0,2 0,-9 0,3 1,-6 1,-7 0,4 1,-7 0,7 0,-2 0,7 0,-3 0,0 0,9 0,0 0,9 0,5 0,3 0,4 0,-3 0,5 0,-1 0,4 0,-3 0,2 0,0 0,2 0,-3 0,-2 0,3 0,-5 0,1 0,-5 0,4 4,-3-1,0 0,-2 0,-6 2,4 0,-2-1,5-1,-3-1,4-1,1 0,5-1,-2 0,-6 0,3-1,-4 1,2 0,-3 0,1 0,-1 0,-6 0,-1 0,-5 0,5 0,-2-3,6-1,-5 1,2-6,-6 0,-5-2,7 2,-9-2,5 3,1 2,1-5,-1 2,5 1,3-1,4 2,7 1,0 3,4 1,4 1,4 0,3 2,1-1,2 0,-3 1,1-1,-1 0,1 0,1 0,0 0,1 0,-1 0,-2 0,0 0,0 0,0 0,1 0,1 0,1 3,-4 0,4 4,0-1,1-1,0 5,0 2,-1 0,4 0,0 2,-4-4,3 2,-1-3,3 1,0-2,2 0,-1-1,3 5,-2-1,3 1,0 1,-1-3,2 2,-3-3,2 0,4-1,5-2,11 1,13-1,13 4,7 0,7-2,2-2,4-2,-6-1,9-2,3-1,-4 0,7-1,-4 1,0 0,-3-1,5 1,0 0,7 0,19 0,-4 0,17 0,-4 0,13 0,-12 0,5 0,3 0,-14 0,2 0,-11 0,6 0,-14 0,7 0,-1 0,9 0,8 0,-4 0,13 0,-4 3,5 0,-9 1,9-2,-8 0,12-1,12 0,-6-1,15 7,-13 0,17-1,-14-1,5-1,-1-1,-11 4,-1 0,-13 0,0-2,-10 2,9-1,-4-2,12 6,5-2,-4 0,8-3,-16-1,1-2,-8-1,4 3,4 5,-4 7,4 0,-7-3,-3-2,-12-5,-1-2,-13-2,1-1,-4-1,-5-1,5 0,-10 1,2-1,-4 1,2 0,-4 0,2 0,1 0,-1 0,-5 0,-3 0,-1 0,-8 0,0 0,7 0,-6 0,-1 0,-5 0,0 0,-5 0,-3 0,-5 0,-2 0,1 0,-2 0,0 0,-1 0,-1 0,0 0,-1 0,3 0,0 0,0 0,0 0,2 0,2 0,4 0,-2 0,2 0,2 0,-3 0,1 0,-2 0,-3 0,2 0,-2 0,-2 0,-1 0,-1 0,8 3,0 0,9 0,-1 0,-2-1,-5-1,0 0,-3-1,-3 3,-2 1,-1-1,-2 0,0-1,3-1,0 0,-1-1,1 0,-1 0,-1 0,-1 0,0 0,4-1,-1 1,0 0,-4 3,-4 4,-6-1,-6-6,1 1,0-1,0 0,0 1,0-1,-1 0,1 1,0-1,0 0,0 1,-1-1,1 0,0 0,0 1,-1-1,1 0,0 0,-1 1,1-1,0 0,-1 0,-10 8,-8-2,-11 6,-5-2,-8 8,-2 2,-11-2,-1-4,-4 5,1-3,-7 6,-17 3,-1-2,-12-2,0-5,-8 1,7-4,-7 3,-7-2,6-4,-3-3,8-2,-9-3,4-1,-10-2,1 1,-10-1,-12 1,3-1,0 1,15 0,-5 0,14 0,-8 0,-4 0,9 0,-2 0,18 0,-12 0,10 0,-5 0,7 0,-11 0,-15-4,10 1,-11-1,12 2,-2 0,8 0,-9 2,-12-1,14 1,-3 0,16 0,-1 1,15-1,-4 0,10 0,-2 0,-8 0,10 0,-3 0,9 0,-4-6,8-1,-5-2,9 0,-4 2,-5 2,3 2,2 1,5 1,-4 1,7 0,-6-6,-5-3,-4-1,-6 2,8-5,-13-1,10 1,-10-3,8 2,-4 1,-11-5,9 4,2-4,12 3,-2 0,11 4,5-1,5 4,10 2,-2-5,8 3,6 0,2 0,1 1,3 2,3 1,-5 2,3 1,0 1,3 0,2 0,1 1,1-1,-3 0,1 0,0 0,1 0,0 0,2 0,-1 0,-2 0,0 0,0 0,0 0,-2 0,-3 0,-2 0,0 0,3 0,4 4,3-1,4 6,-2 0,0 0,-1-3,2 2,0-2,0-1,3 2,-1-2,3 2,-2-1,-3 2,-3-1,0-4,-2-6,4-4,0-1,4-6,-1-1,0-2,2-1,3 0,1 1,-4 0,4 4,4 3,6 3,4 4,3 1,9 2,2 1,0-1,-1 1,-1 0,-2-1,-1 0,2 0,0 1,-1 2,-1 0,9 0,3 0,6-1,14-1,1-1,11 1,1-1,14 0,-1 3,11 6,-1 4,-6 0,1 3,-14-1,3 0,-13-4,2 4,-3 0,12 5,16-4,-2-2,12-2,-3-3,8-2,-2-3,6-2,7-2,-13 0,-2 0,-12-1,-8 1,-16-1,-3 1,-13 0,1 0,-1 0,-5 0,7 6,1 4,5 0,1 2,10-2,9 4,0-3,13 5,-8-2,14 0,-3-3,16 4,-5-4,18-1,22-4,-1-2,15-1,-10-3,2 7,-16 2,5 7,-2 5,-17 2,-8-4,-16-1,-10-4,-19-5,-16 0,-21-2,-16-3,-39-1,-21-2,-46-7,-15-1,-49-13,-12-2,-42-8,1 3,-21-1,-2 6,24 2,23 6,32-2,19 1,35 3,16-4,19 4,18-2,15 4,13-1,24 11,-1 0,1 0,0-1,-1 1,1 0,-1 0,1-1,0 1,-1 0,1-1,0 1,-1 0,1-1,0 1,-1-1,1 1,0-1,0 1,0 0,-1-1,1 0,-1 0,1 1,1 0,-1 0,0-1,0 1,0 0,0 0,0-1,0 1,0 0,0 0,0-1,1 1,-1 0,0 0,0 0,0-1,0 1,1 0,-1 0,0 0,0 0,1-1,-1 1,0 0,0 0,1 0,-1 0,0 0,32-4,36 2,19 4,46 1,7 0,35 0,-12 0,12-2,-16 0,5 0,-9-1,-20 0,-14 3,-21 0,-19 1,-17-2,-18 0,-22 0,-24-2,-6 0,-15 1,-53-11,-52-6,-25-4,-62-14,-6-1,-44-4,27 6,-1 7,27 8,43 8,38 4,40 5,38 1,29 1,21 0,8 0,28 4,11-1,27 6,13 0,29 2,5 5,43 4,39 3,-4 4,37 9,-20-5,12-5,-26-9,-7 0,-4-5,-23-4,-9-3,-31-3,-15-2,-22-2,-13 4,-13 0,-18 3,-19-1,-30-5,3 0,0 0,0 0,0 0,0 0,0 0,0 0,0 0,0 1,0-1,0 0,0 0,0 0,1 0,-1 0,0 0,0 0,0 0,0 0,0 0,0 0,0 0,0 0,0 0,0 0,0 0,0 0,0 1,0-1,0 0,0 0,0 0,0 0,0 0,0 0,0 0,0 0,0 0,0 0,0 0,-1 0,1 0,0 0,0 0,0 0,0 0,0 1,0-1,0 0,0 0,0 0,0 0,0 0,0 0,0 0,0 0,0 0,0 0,0 0,0 0,-1 0,1 0,0 0,0 0,-10 2,-24 2,-38-2,-40 0,-9-1,-17-1,14 0,11 0,25 2,32 1,26 1,25-3,6 0,15 1,32-1,14 0,35-1,42 0,8 0,35 0,-2 0,20 0,-18 0,-13 0,-34-1,-34 1,-38 0,-38 0,-33 0,-23 0,-24-3,-43-6,-46-8,-18-5,-41-11,1-4,-35-8,19 1,7 6,32 4,42 9,43 4,44 7,48 14,1 0,0 0,0 0,1 0,-1 0,0-1,1 1,-1 0,0 0,0-1,1 1,-1-1,1 1,-1 0,0-1,1 1,-1-1,1 0,-1 1,1-1,-1 0,8-1,-3 0,1 1,0 0,-1 0,9 0,62-3,55 0,59 3,13 0,59 1,-1 0,34 0,-18 1,15-1,-37 0,-27 0,-51 0,-66 0,-60 0,-50 0,-4 0,-16 0,-79 0,-37 0,-55 0,-2 0,-1 0,22 0,21 0,36 0,46 0,38 0,58 0,34 0,52 7,46 6,1 0,31-1,-11-3,-3-3,-26 5,-20-3,-37 2,-37-1,-33-3,-26-3,-8-1,-33 0,-49 0,-25-2,-61 0,-19 0,-52-13,-43-13,11-7,8 2,50 6,53 7,59 3,62 6,50 8,2 0,18 0,47 1,63 12,23 1,71-1,1-2,60-2,24-4,-23 5,-23 5,-60-1,-60 2,-64-3,-83-12,3 0,0 0,1 0,-1 0,1 0,-1 0,0 0,1 0,-1 0,0 0,1 1,-1-1,0 0,1 0,-1 0,0 1,1-1,-1 0,0 0,0 1,1-1,-1 0,0 0,0 1,0-1,1 1,-14 3,-4-1,-29 0,-104 1,-33-3,-65-10,-8-1,-28-16,33 1,22-4,50 4,54 4,49 5,74 15,0 1,0 0,0-1,0 1,0-1,0 0,0 0,1 1,-1-1,0 0,1-1,-3 0,3 1,1 1,1 0,-1 0,0 0,0 0,0-1,0 1,0 0,0 0,0 0,0 0,0 0,0-1,0 1,1 0,-1 0,0 0,0 0,0 0,0 0,0-1,1 1,-1 0,0 0,0 0,0 0,0 0,0 0,1 0,-1 0,0 0,0 0,1 0,14-3,61 0,64 2,26 5,51 0,-1 1,35-2,-16 0,5-1,-30 5,-29 0,-49 3,-57-2,-70-4,-16-1,-44 2,-75-2,-62-1,-8-2,1 4,36 5,39 1,48-1,58-4,11 0,6-4,1-1,0 0,0 1,0-1,0 0,0 1,1-1,-1 0,0 1,0-1,0 0,0 0,0 1,1-1,-1 0,0 0,0 1,0-1,1 0,-1 0,0 0,0 1,1-1,0 0,14 8,81 11,32 1,47-2,17-4,44-5,-9-3,11 3,-27 5,-25 5,-51 2,-51-2,-79-19,-1 1,-1 0,1 1,0-1,0 1,-1-1,6 5,-7-6,-2 0,0 0,0 0,0 0,0 0,1 1,-1-1,0 0,0 0,0 0,0 0,0 0,0 1,0-1,1 0,-1 0,0 0,0 0,0 1,0-1,0 0,0 0,0 0,0 1,0-1,0 0,0 0,0 0,0 1,0-1,0 0,0 0,-8 5,3-3,-1-1,-1 0,-10 1,-63 1,-35-2,-3-1,4-1,30 0,34 0,51 2,11 1,65 7,30 1,40 11,-3 0,19 4,-26-2,-24-4,-40-4,-38-6,-38-9,4 0,-1 0,0 0,0 0,0 0,0 1,0-1,0 0,0 0,0 0,0 0,0 0,0 0,0 0,0 0,0 0,0 0,0 1,0-1,0 0,0 0,0 0,0 0,0 0,0 0,0 0,0 0,-1 0,1 0,0 1,0-1,0 0,0 0,0 0,0 0,0 0,0 0,0 0,0 0,0 0,0 0,-1 0,1 0,0 0,0 0,0 0,0 0,0 0,0 0,0 0,0 0,0 0,0 0,-1 0,1 0,0 0,0 0,0 0,0 0,0 0,-16 2,-34 0,-54-4,-17-5,-34-7,1 0,23 2,31-3,82 12,-22-7,32 5,8 4,0 1,0 0,0 0,0 0,0 0,0-1,0 1,0 0,0 0,0 0,0 0,0 0,0-1,0 1,0 0,0 0,0 0,0 0,0-1,0 1,0 0,0 0,0 0,1 0,-1 0,0 0,0 0,0-1,0 1,0 0,0 0,1 0,-1 0,0 0,0 0,0 0,0 0,1 0,-1 0,0 0,0 0,9-2,-1 0,1 0,14 1,55-4,26 3,3 1,3-2,-9 0,-19 1,-16 0,-24 0,-20 1,-22 1,-5 0,-15-4,-23-6,-7 1,2-4,9 0,16 1,25 11,-3 0,1 1,0 0,0-1,0 1,-1-1,1 1,0-1,0 1,0 0,0-1,0 1,0-1,0 1,0-1,0 1,0-1,0 1,0 0,0-1,0 1,1-1,-1 1,0-1,0 1,0 0,1-1,-1 1,0-1,0 1,1 0,-1-1,0 1,1 0,-1-1,1 0,0 0,1-1,0 1,0-1,0 1,0 0,0 0,4-2,4 1,0-1,12-2,31-2,8-1,1 3,-7-3,-20 3,-22 0,-14 5,1-1,-1 1,1-1,-1 1,1 0,-1 0,0-1,1 1,-1 0,1 0,-1 0,1 0,-1 0,0-1,1 1,-1 0,1 0,-2 1,-43-10,-41-5,-13-3,-15 2,7-4,18 4,26 3,63 11,-2 1,0-1,0 1,0-1,0 1,0-1,0 0,0 0,-3-2,3 0,9 1,36 0,15 1,18 1,-6 1,-5-1,-20 1,-20-1,-50 1,-29-1,-44-3,-37 0,-13-7,-31-12,11 0,12-4,32 4,33 5,31 2,30 5,24 6,7 1,21-1,14 3,16 4,2 0,2 1,-10 3,-25-2,-27-4,4 0,0 0,1-1,-1 1,0-1,-1 1,1-1,0 0,0 0,-3 0,-63 4,-63-2,-22 0,-72-2,-58 0,-6 0,-31-3,21-7,16 0,51 0,49 3,65 1,58 3,47 2,15 0,54 14,25 0,40 7,29 4,-12 1,-18-5,-34-4,-36-2,-49-14,0 0,0 0,0 0,-1 0,1 0,0 1,0-1,-1 0,1 0,0 1,-1-1,1 1,0-1,-1 0,1 1,-1-1,1 1,-1 0,1-1,-1 1,1-1,0 2,-3-1,1 0,0-1,-1 1,1 0,0-1,-1 1,1-1,-1 0,1 1,0-1,-1 0,1 0,-3 0,-48 4,-47-3,-64-1,-10 0,-47-1,5 1,-23-1,8 1,-26-10,-21-6,17-7,8-11,48 2,39 6,47 7,40 10,27 5,-11 4,8 9,-23 0,-5 0,-20 2,1-2,-15-3,-9-1,14 4,5 2,15-1,10-1,19-3,12 1,42-4,0-1,-13 5,-7 4,7 2,5-3,1 1,2-2,-7-3,-1 2,-9-3,0 9,-16-1,-3-2,-19 2,-2-4,-15 4,7 2,-12-3,-5 4,10-3,1 1,13-3,-1-3,7-3,1-3,2 0,9-2,8-1,14 1,16-1,16 0,4-1,14-2,29 1,19 0,34 1,37 1,-1 0,12 1,-12 0,-22 0,-27 0,-26 0,-27 0,-24 0,-22 0,-20 1,-13-1,-9 0,-20 0,-5 0,-13 0,4-1,-10 1,12 0,8-3,17 0,51 1,0 1,-15-5,20 6,1-1,0-1,0 1,0 0,-5-3,7 4,1 0,-1-1,1 1,-1 0,1 0,-1-1,1 1,0 0,-1-1,1 1,0 0,-1-1,1 1,0-1,-1 1,1-1,0 1,0 0,-1-1,1 1,0-2,3 2,-2-1,0 0,0 0,0 1,1-1,-1 1,0-1,1 1,-1-1,0 1,4 0,26-5,34 2,57 2,15 1,79 3,20 0,67 17,-5 6,36-1,18-4,-35-5,-17-6,-52-4,-21-3,-44-3,-19 0,-32-1,-18-1,-20 2,-23-1,-17 0,-19 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3:37.268"/>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0733.10938"/>
      <inkml:brushProperty name="anchorY" value="-43910.06641"/>
      <inkml:brushProperty name="scaleFactor" value="0.5"/>
    </inkml:brush>
  </inkml:definitions>
  <inkml:trace contextRef="#ctx0" brushRef="#br0">1 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3:38.502"/>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1368.10938"/>
      <inkml:brushProperty name="anchorY" value="-44545.06641"/>
      <inkml:brushProperty name="scaleFactor" value="0.5"/>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3:39.091"/>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2003.10938"/>
      <inkml:brushProperty name="anchorY" value="-45180.06641"/>
      <inkml:brushProperty name="scaleFactor" value="0.5"/>
    </inkml:brush>
  </inkml:definitions>
  <inkml:trace contextRef="#ctx0" brushRef="#br0">0 1,'0'0,"3"0,4 0,2 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3:39.451"/>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2666.27344"/>
      <inkml:brushProperty name="anchorY" value="-45815.06641"/>
      <inkml:brushProperty name="scaleFactor" value="0.5"/>
    </inkml:brush>
  </inkml:definitions>
  <inkml:trace contextRef="#ctx0" brushRef="#br0">0 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3:39.693"/>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3301.27344"/>
      <inkml:brushProperty name="anchorY" value="-46450.06641"/>
      <inkml:brushProperty name="scaleFactor" value="0.5"/>
    </inkml:brush>
  </inkml:definitions>
  <inkml:trace contextRef="#ctx0" brushRef="#br0">0 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4:53.948"/>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8761.72656"/>
      <inkml:brushProperty name="anchorY" value="-49258.01172"/>
      <inkml:brushProperty name="scaleFactor" value="0.5"/>
    </inkml:brush>
  </inkml:definitions>
  <inkml:trace contextRef="#ctx0" brushRef="#br0">5340 1926,'0'0,"3"0,0-3,4 0,2 0,3 0,8 1,2-3,0 1,9 1,0 0,-3-2,-2 0,3 1,-2 2,1-3,-3 0,1 2,4 0,-1-2,4 1,-3 0,4-5,-4 0,-2 1,-4 2,0 2,1 2,-1-3,-3 2,-1 0,-1 0,-2 2,-1-3,0 0,3 1,0 0,0 2,0-1,-2 2,1 0,4 0,1 0,3 0,-1 0,4 0,-1 0,-29 1,2 0,0-1,0 0,0 0,0 1,1-1,-1 0,0 1,0-1,0 1,2 1,-3-2,0 0,0 0,0 1,0-1,1 0,-1 0,0 1,0-1,0 0,0 1,0-1,0 0,0 1,1-1,-1 0,0 1,0-1,0 0,0 1,0-1,-1 0,1 1,0-1,0 0,0 1,0-1,0 0,0 1,0-1,-1 1,-2-1,1 2,0-1,0 0,0 1,0-1,-1 0,-2 1,-59 13,-16 1,-34 4,-9 1,-11 3,4-4,21-4,28-2,31-4,25-4,24-3,7-2,19 1,24-2,6 0,36 0,10-1,27 0,18 1,-8 0,0-1,-20 1,-10 0,-24 0,-21 0,-19 0,-27 0,-15 0,-6 0,-39-6,-24-1,-53-9,-23-6,-71-11,-5 3,-14 4,22 7,27 7,42 5,43-2,45 1,44 5,10 3,0 0,0 0,0 0,0 0,0 0,-1 0,1 0,0 0,0 0,0 0,0 0,0 0,0 0,0 0,0 0,0 0,0 0,0 0,0 0,0-1,0 1,0 0,0 0,0 0,0 0,0 0,0 0,0 0,0 0,0 0,0 0,0 0,0 0,0 0,0 0,0-1,0 1,0 0,0 0,0 0,0 0,0 0,0 0,0 0,0 0,0 0,1 0,-1 0,0 0,0 0,0 0,0 0,0 0,0 0,0 0,0 0,0 0,0 0,0 0,0 0,0 0,0 0,0 0,1 0,-1 0,0 0,0 0,0 0,37-4,24 1,34 5,21 1,55 0,1 0,37-1,-7 0,15-1,0-1,-25 0,-19 0,-37 0,-30 0,-33 0,-27 3,-31 0,-14-2,-1-1,0 1,0-1,0 1,0-1,0 1,-1-1,1 0,0 1,0-1,0 0,-1 1,1-1,0 0,0 1,-1-1,1 0,0 1,-1-1,1 0,0 0,-1 1,1-1,-1 0,1 0,0 0,-2 1,-29 8,-11-1,-39 2,-39 4,-12-1,-23 4,15-3,9 4,27-3,33-3,37-4,33-8,9-2,26-2,49-1,51-7,19 1,44-5,-6 2,-7-4,-30 3,-37 3,-41 4,-63 5,-10 1,-4 1,-25 5,-59 8,-25 1,-55 0,-50-3,1-3,-19-3,22-1,14-3,40 0,38 0,43-1,36 1,27-1,32 1,40 3,22 0,50 0,16 0,43-1,-5-1,1 0,-28-1,-33 0,-38 7,-77-7,0 2,0 0,11 3,-19-5,-1 0,0 0,0 0,0 1,0-1,0 0,0 1,0-1,0 1,0-1,0 1,0 0,-1-1,1 1,0 0,0-1,-1 1,2 1,-5-1,1 1,1-1,-1 0,1 0,-1 0,0 0,1-1,-1 1,0 0,1-1,-1 1,0-1,-3 1,-84 9,-25-3,-52-2,-19-1,-45-3,11 0,8 5,36 4,40-1,46-1,49-1,35-5,12 0,54 7,59 5,28-1,63-1,13-3,52-3,5-3,35-1,-24-1,-7-2,-37 1,-55-1,-52 1,-54-1,-46 4,-36-2,-11 1,-47 1,-76-3,-30-5,-41 0,-1 0,-7 1,30 1,30 1,45 1,90-1,-1 1,-15-3,14 1,11-1,9 3,-1 0,-1 0,1 0,0 0,0 0,6 0,49-4,51 1,72 2,14-2,57-16,-7-6,27-6,-20 1,-1-1,-18-1,-40 8,-42-1,-47 4,-37 5,-34 5,-28 8,-7 1,-32-1,-26 3,-56 7,-8 2,-28 6,15-1,10 1,38-2,32-4,32-2,25-4,8 0,36-1,24 0,33-2,36-5,0-2,11-5,-18 1,-23 1,-33 3,-34 2,-36 4,-8 1,-42 6,-29 5,-45 0,-5-1,-9 11,7 1,26 2,25-5,66-14,1-1,-1 1,-11 6,18-10,1 1,-1 0,1-1,0 1,-1 0,1 0,0 0,0 0,0 1,0-1,0 0,0 0,-2 3,3-4,-1 1,1-1,0 1,0-1,0 1,0-1,0 0,0 1,0-1,0 1,0-1,0 0,1 1,-1-1,0 1,0-1,0 0,0 1,1-1,-1 0,0 1,0-1,1 0,-1 1,0-1,0 0,1 1,-1-1,0 0,1 0,-1 1,1-1,-1 0,0 0,1 0,6 3,-1-1,0 0,0 0,8 1,41 5,37-3,13-2,42-1,2-2,23-3,26-7,-23-4,-17-5,-34 1,-42 4,-40 3,-45 10,3 1,0-1,0 1,0 0,0 0,0 0,0-1,0 1,0 0,0 0,0 0,0-1,0 1,0 0,0 0,0 0,0-1,0 1,0 0,0 0,0 0,0 0,0-1,0 1,0 0,0 0,0 0,-1 0,1-1,0 1,0 0,0 0,0 0,0 0,-1 0,1-1,0 1,0 0,0 0,-1 0,-17-8,-1 3,-31-4,-125-25,-35-3,-106-14,-20 0,-42-15,1 4,54 4,70 13,76 14,67 8,93 19,-24-9,41 11,-1 2,1 0,-1-1,1 1,0 0,-1-1,1 1,-1 0,1-1,0 1,-1 0,1-1,0 1,-1-1,1 1,0-1,-1 1,1-1,0 1,0 0,0-1,0 0,0 1,-1-1,1 1,0-1,0 1,0-1,0 1,0-1,1 1,-1-1,0 1,0-1,0 1,0-1,0 1,1-1,-1 1,0-1,0 1,1 0,-1-1,0 1,1-1,-1 1,1 0,0-1,-3-2,5 0,-1 0,1 1,-1-1,1 1,0 0,0-1,6-2,56-33,30-6,14-1,25-12,-6 5,0-5,-18 3,-13 2,-27 9,-54 32,16-14,-29 21,1 1,-1-1,0 1,-1 0,1-1,4-7,-6 9,-1 0,1 0,0 0,-1 1,1-1,-1 0,0 0,0 0,0 1,0-1,0 0,0 0,0 0,-1-2,0 2,1 0,-1 0,0 0,-1 0,1 0,0 1,0-1,-1 0,1 0,-1 1,0-1,-2-1,-2-4,-2 0,-14-7,-51-19,-16 5,-31 0,-21 6,11 6,9 6,38 4,66 7,17-1,-1 0,1 0,0 0,0 0,0 0,-1 0,1 0,0 0,0 0,-1 0,1 0,0 0,0 1,0-1,-1 0,1 0,0 0,0 0,-1 0,1 0,0 0,0 1,0-1,0 0,-1 0,1 0,0 0,0 1,0-1,0 0,2 5,14 3,69 15,31 0,67 20,19-4,43 0,41-7,-11-3,-15-1,-45-6,-48-4,-54-1,-50-6,-63-10,0 0,1-1,-1 0,1 0,-1 1,1-1,0 0,-1 1,1-1,-1 0,1 1,-1-1,1 1,-1-1,0 1,1 0,-1-1,0 1,0-1,0 0,0 0,0 1,0-1,0 0,0 1,0-1,0 0,-1 0,1 1,0-1,0 0,0 1,-1-1,1 0,0 0,0 0,0 1,-1-1,1 0,0 0,0 0,-1 0,1 1,0-1,-1 0,1 2,-3 0,-1 0,0 0,1 0,-1-1,0 0,-5 2,-84 9,-29-3,-53-2,-2-3,-23-2,-6 5,26 5,32 1,45-2,45-2,56-9,1 0,0 0,0 0,-1 0,1 1,0-1,0 0,0 0,0 1,0-1,0 1,0-1,0 1,0-1,-1 2,18-2,24-1,24-2,8 0,15-2,-7 0,-5-6,-21 1,-26 1,-22 6,-7-1,-40 0,-14 1,-25 2,-3 0,-1 5,13-1,21 1,21-1,32-3,-3 0,0 0,0 0,0 0,0 0,0 0,0 0,1 0,-1 0,0 0,0 0,0 0,0 0,0 0,0 0,0 0,0 0,0 0,0 0,0 0,0 0,0 1,0-1,0 0,0 0,0 0,0 0,0 0,0 0,0 0,0 0,0 0,0 0,0 0,0 0,0 0,0 0,0 0,0 0,0 0,0 0,10 1,32 1,44-2,11 1,45-1,4 0,30 0,8-1,-20 1,-29 0,-42 0,-44 0,-35 0,-34 0,-49 0,-23 0,-41 0,-5 0,-29 0,12 0,11 0,30 0,36 0,39 0,30 0,9 0,33-3,54 0,21 0,38 0,12-5,45-6,1-7,27-10,-19 2,-9-8,-32 5,-51 7,-104 20,34-11,-38 8,-12 8,0 0,0 0,0 0,1 0,-1-1,0 1,0 0,0 0,0 0,0 0,0-1,0 1,0 0,0 0,0 0,0 0,0-1,0 1,0 0,0 0,0 0,0 0,0-1,0 1,0 0,0 0,-1 0,1 0,0-1,0 1,0 0,0 0,0 0,0 0,0 0,-1 0,1-1,0 1,0 0,0 0,0 0,-1 0,0-2,-2 1,0 0,0 0,0 0,-1 0,1 0,0 1,-1-1,-3 1,-107-11,-40-4,-62-5,-12 2,-6 7,38 4,44 3,55 3,92 0,-1 1,0 0,1-1,-1 0,-6-2,11 3,1 0,0 0,0 0,0 0,0 0,0 0,-1 0,1 0,0 0,0 0,0 0,0 0,0 0,0 0,0 0,0 0,0-1,0 1,0 0,0 0,0 0,0 0,-1 0,1 0,0 0,0 0,0 0,0 0,0 0,0-1,0 1,0 0,0 0,0 0,0 0,0 0,0 0,0 0,0 0,0 0,0-1,0 1,0 0,0 0,1 0,-1 0,0 0,0 0,0 0,0 0,0 0,0 0,0 0,0 0,0 0,0-1,0 1,0 0,0 0,0 0,1 0,11-5,64-16,35 0,58-14,21 4,47-8,3 0,46-6,31-9,-19 2,-7-10,-44 9,-40 3,-57 9,-50 7,-92 32,0-2,-1 1,1-1,9-6,-6 1,-10 9,-1-1,0 1,0 0,0 0,0 0,0 0,0-1,0 1,0 0,0 0,0 0,0-1,0 1,0 0,0 0,0 0,0-1,0 1,0 0,0 0,0 0,0-1,0 1,0 0,0 0,0 0,0 0,0-1,-1 1,1 0,0 0,0 0,-9-3,4 2,-1-1,0 1,0 0,0 1,-7-1,-68-2,-53 9,-13 5,-34 10,-19 3,24 7,21 2,50-5,41-6,49-14,14-8,1 1,0-1,0 0,-1 0,1 0,0 0,0 1,-1-1,1 0,0 0,0 1,0-1,0 0,-1 1,1-1,0 0,0 0,0 1,0-1,0 0,0 1,0-1,0 1,1 0,1 0,-1 0,1 0,-1 0,1-1,-1 1,1 0,-1-1,1 1,0-1,-1 0,1 1,0-1,-1 0,4 0,50 4,48 4,14-1,37-2,-1-1,14-1,5-1,-29-2,-30 0,-36 3,-69-2,0 0,0 0,9 3,-9 0,-8-4,0 0,0 0,1 0,-1 0,0 1,0-1,0 0,0 0,0 0,0 0,0 1,0-1,0 0,0 0,0 0,0 0,0 1,0-1,0 0,0 0,0 0,0 0,0 0,0 1,0-1,-1 0,1 0,0 0,0 0,0 0,0 0,0 1,0-1,-12 6,4-2,0-1,-14 5,-62 20,-72 3,-28 4,-52 12,16 4,4 13,32-7,39-7,48-6,87-40,1 1,0 0,-15 12,26-16,-2 0,-1-1,1 1,0-1,0 1,-1-1,1 1,0-1,0 1,-1-1,1 1,0-1,0 1,0-1,0 1,0-1,0 1,0 0,0-1,0 1,0-1,1 2,-1-1,1 0,-1-1,1 1,0 0,-1 0,1 0,0-1,0 1,0 0,-1-1,1 1,0-1,0 1,1 0,2 2,2-1,1 1,-1-1,1-1,0 1,9 0,85 14,25-5,42-3,39-4,0-1,17-2,-25-1,-24 0,-42-1,-49 4,-41-1,-40 0,-11-1,-33 2,-76-2,-36-3,-84 0,-24-1,-45 0,5 1,44 1,60 3,71 1,65-3,53 0,15 0,63-8,31 0,61 0,7 2,38-2,-11-4,14-6,-21 1,-15 3,-33 4,-45 4,-46 2,-42 3,-11 0,-63 1,-79 0,-37 1,-48 6,8 6,8 17,43-1,43-4,48-5,75-19,0 1,0 0,0-1,0 2,-5 2,10-5,0 0,0 0,0 0,0 0,0 0,0 0,-1 1,1-1,0 0,0 0,0 0,0 0,0 0,0 0,0 0,0 0,0 1,0-1,0 0,0 0,0 0,0 0,0 0,0 0,0 0,0 1,0-1,0 0,0 0,0 0,0 0,0 0,0 0,0 0,0 1,0-1,0 0,0 0,0 0,0 0,0 0,0 0,0 0,1 0,-1 0,0 1,0-1,11 3,35 1,75 4,24-2,77 6,20-1,62-5,53-2,-16-3,-17-1,-68-1,-70 0,-73 1,-72-1,-58 0,-71 20,-44 1,-73-1,-10-3,-57 8,3 4,-25 11,-23 3,32 4,-23-1,27-9,-17-10,33-9,-1-8,38-4,18 2,36 5,43-1,38-1,31-2,2 0,5 2,-37 4,-14-1,-60 14,-17-2,-69-4,-48-4,9 3,-10 3,34-3,17 8,51-4,23 2,34-5,22-5,15-6,22-4,12-3,11-2,4-2,4 0,-1 6,-14 1,0 0,-15-2,0 0,-18-2,3 0,-19-2,1 0,-19 0,-12 0,10 0,-12-1,17 1,2 0,11 0,-9 0,-19-9,4-1,-20-6,9-5,-14-4,11 2,-16 5,14 6,-6 4,7 4,20 2,7 2,23 1,9 0,19 0,3 0,-1-1,7 0,6 1,11-1,12 0,13-3,28 2,0 1,0 0,-1 0,1 0,0 0,-1 0,1 0,-1 0,1 0,0 0,-1 0,1-1,0 1,-1 0,1 0,0 0,0-1,-1 1,1 0,0 0,0-1,-1 1,1 0,0-1,0 1,-1 0,1-1,0 1,0-1,5-3,-3 2,1-1,0 1,0 0,0 0,4-2,45-18,63-6,25-2,41-2,0-4,-25 3,-35 0,-44 7,-80 26,4-1,0 1,0-1,-1 1,1-1,0 0,0 1,0-1,0 0,-1 0,1 0,1-1,-2 2,0-1,0 1,0 0,0-1,0 1,0 0,0-1,0 1,0 0,0-1,0 1,0 0,0 0,-1-1,1 1,0 0,0-1,0 1,0 0,-1 0,1-1,0 1,0 0,0 0,-1 0,1-1,0 1,-1 0,1 0,0 0,0 0,-1-1,1 1,0-2,-3 1,0-1,-1 1,1-1,-1 1,1 0,-1 1,1-1,-7 0,-93-6,-32 5,-58 1,-7 2,-22 0,21 1,23-1,43 0,41-4,43 0,38 0,10 0,7 1,-2 0,1 0,0 1,-1 0,1 0,0 0,0 0,3-1,87-16,31 1,70-11,12-2,45-9,-18-2,6 0,-39 7,-36 7,-46 7,-45 8,-42 5,-45 11,-49 11,-24 9,-56 6,-16 3,-51 8,1-7,-20 7,27-8,25 2,40-8,46-7,39-7,43-11,11-3,25-2,55-6,13-7,25-2,-11 2,-16 3,-30 3,-30 5,-39 3,-9 1,-40-1,-45 9,-17 0,-28 6,-17 6,11 2,14-3,37-4,34-4,35-4,28-4,9-1,39-7,20 0,31-4,1 0,-1-4,-25 1,-67 12,3 0,-1-1,10-4,-11 3,-9 2,-43 2,-24 3,-32 14,-19 12,4 0,8 0,23-4,27-6,59-19,-2 0,0 0,1 0,-1 1,1-1,-1 1,1-1,-3 3,5-4,0 1,0-1,0 0,-1 0,1 0,0 0,0 0,0 0,0 1,0-1,0 0,0 0,0 0,0 0,0 0,0 1,0-1,0 0,0 0,0 0,0 0,0 0,0 1,0-1,0 0,0 0,0 0,0 0,0 0,0 1,0-1,0 0,0 0,1 0,7 4,50 0,25-3,53-1,25-1,66 0,35 0,-19 0,-34 1,-53 2,-59 8,-91-11,0 2,-1 0,0 0,0 0,1 1,5 3,-11-4,0-1,1 0,-1 0,0 0,0 1,0-1,0 0,0 0,1 0,-1 1,0-1,0 0,0 0,0 0,0 1,0-1,0 0,0 0,0 1,0-1,0 0,0 0,0 1,0-1,0 0,0 0,0 1,0-1,0 0,0 0,-1 0,1 1,0-1,0 0,0 0,0 1,-14 8,9-6,-3 1,-1 0,-13 3,-62 14,-11-3,-8-1,6-4,10 3,32-4,46-7,9-5,0 0,0 0,0 0,0 0,-1 0,1 0,0 0,0 0,0 0,0 0,0 0,0 1,0-1,0 0,0 0,0 0,0 0,0 0,0 0,0 0,0 0,-1 0,1 1,0-1,0 0,0 0,0 0,0 0,0 0,0 0,0 0,0 1,0-1,1 0,-1 0,0 0,0 0,0 0,0 0,0 0,0 0,0 0,0 1,0-1,0 0,0 0,0 0,0 0,0 0,1 0,1 1,0 0,1 0,0 0,0 0,0-1,-1 1,1-1,4 1,94 2,23-4,71-8,7-1,18-6,-31-1,-24 1,-36 4,-39 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5:04.028"/>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5328.92188"/>
      <inkml:brushProperty name="anchorY" value="-48149.23047"/>
      <inkml:brushProperty name="scaleFactor" value="0.5"/>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5:53.103"/>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0"/>
      <inkml:brushProperty name="anchorY" value="0"/>
      <inkml:brushProperty name="scaleFactor" value="0.5"/>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09:08:15.847"/>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2 122,'0'30,"-1"-15,1 0,0 0,1 0,1 0,0 0,1 0,6 18,-6-25,1-1,-1 1,9 11,-9-15,-1-1,1 1,1-1,-1 0,0 0,1-1,0 1,6 3,26 11,45 15,-58-23,7-1,1 0,-1-2,62 5,1 0,6-2,-1 1,-79-8,29-1,-32-1,1 1,24 4,-38-4,0 0,0 0,0 1,0-1,0 1,0 0,-1 0,1 0,-1 0,0 0,1 1,-1-1,0 1,0-1,0 1,-1 0,3 4,-2-3,0 0,1-1,0 1,0 0,0-1,0 1,0-1,1 0,4 3,4 1,1 0,-1-1,1-1,1 0,-1-1,1 0,15 1,241 15,3-20,-104-2,-121 1,-22 0,0 0,29 5,-50-3,-1 0,1 1,-1-1,0 1,0 0,0 1,0-1,0 0,5 5,-5-3,1-1,-1 0,1 0,0 0,-1-1,1 0,6 2,13 1,1 0,39 1,52-5,-66-1,-18 0,264-9,330-73,-613 79,149-24,-117 22,74 0,-115 5,-1 0,1 0,0 1,0 0,0 0,-1 0,1 0,0 0,-1 1,1-1,-1 1,0 0,4 3,-2-2,0-1,0 1,0-1,0 0,0 0,0-1,1 0,-1 0,10 1,8-1,23-2,-16 0,39-3,0-3,74-17,-68 10,70-12,197-28,-337 54,1-1,-1 1,0 0,1 0,-1 1,11 2,-14-3,0 1,0 0,-1 0,1 0,0 0,0 0,-1 0,1 1,-1-1,1 1,-1-1,1 1,-1-1,0 1,0 0,0-1,0 1,0 0,0 0,0 0,0 2,2 7,-1 0,2 22,-3-27,-1 1,1-1,-1 0,2 0,-1 1,1-1,0 0,0 0,1 0,-1-1,1 1,7 9,-5-10,-1-1,0 0,1 0,0-1,0 1,0-1,1 0,-1 0,1-1,-1 0,1 0,0 0,0 0,9 0,7 0,0-1,38-2,-16-1,235-16,-2-20,58 11,1 27,-161 2,-158-1,33 6,8 1,201-7,-138-2,351-24,-14 0,-454 25,4 0,0 0,-1 0,1 1,12 3,-17-4,-1 1,-1 0,1-1,0 1,0 0,0 0,0 1,-1-1,1 0,0 0,-1 1,1-1,-1 1,1 0,-1-1,0 1,0 0,0 0,0-1,0 1,0 0,0 3,0-1,0 0,1-1,-1 1,1 0,0-1,0 1,0-1,5 6,-5-7,0 0,0 0,1 0,-1 0,1-1,-1 1,1-1,0 0,0 0,-1 0,1 0,0-1,4 2,30 2,-1-2,62-3,-37-1,36 1,221 1,-315 0,90 5,-82-3,0 0,-1 0,1 1,-1 0,1 1,14 7,-23-10,-1 0,1 0,-1 1,1-1,-1 0,1 0,-1 1,0-1,0 1,0-1,0 1,0 0,0-1,0 1,0 0,0 0,0 2,0 2,0 1,-1-1,1 13,-1-15,-1 1,2 0,-1 0,1 0,-1 0,1 0,3 8,-2-10,1 1,-1-1,1 1,0-1,0 0,0 0,0 0,0 0,0-1,1 0,0 1,-1-1,1 0,0-1,0 1,0-1,8 2,6 1,1 0,30 0,-48-4,372 2,-194-11,-74 2,134 8,-232 0,8 0,0 0,1 2,26 6,-39-8,1 1,-1-1,0 1,1-1,-1 1,0 0,0 0,0 0,0 1,0-1,-1 1,1-1,-1 1,0 0,1 0,-1 0,0 0,-1 0,1 1,-1-1,2 5,-2-5,0 1,0 0,0-1,1 1,-1-1,1 1,0-1,0 0,0 1,1-1,-1 0,1-1,0 1,-1 0,1-1,0 1,1-1,-1 0,0 0,1 0,-1-1,1 1,-1-1,1 0,0 0,0 0,-1 0,8 0,130-1,-76-1,20-2,88-15,82-26,-230 39,188-23,-182 25,-26 3,1 0,-1 0,0 1,1 0,-1 0,0 0,7 3,15 3,4-3,0-1,1-2,56-5,95-22,-78 9,38-6,190-19,27 39,-351 3,-2 0,0 1,0-1,-1 1,11 2,-15-2,1 0,-1-1,0 1,0 1,0-1,0 0,-1 0,1 1,0-1,0 1,-1-1,1 1,-1 0,1 0,-1-1,0 1,2 3,6 15,-7-14,1 0,0 0,5 8,-6-12,0 0,-1 0,1 0,0 0,0 0,0-1,1 1,-1-1,0 0,1 1,-1-1,4 1,3 1,1-1,0 0,-1-1,1 0,0 0,0-1,14-1,71-14,-50 6,7 1,168-35,-82 13,-110 25,0 2,55 0,-78 4,-1-1,1 1,-1 0,1 0,-1 0,0 0,0 1,1-1,-1 1,5 3,-1 2,0-1,0 1,7 7,6 6,-17-17,0 0,0 0,0 0,1-1,-1 1,1-1,0 0,0-1,0 1,0-1,8 1,7 0,34-1,-31-2,325-10,-275 4,-1-3,128-35,-156 31,204-54,-206 59,1 2,0 1,82 2,-122 4,0 0,0 0,0 0,-1 1,1-1,0 1,0 0,-1 0,1 0,0 0,-1 0,1 1,-1-1,1 1,-1 0,0 0,0-1,4 5,-4-3,0 1,-1-1,1 1,-1-1,1 1,-1-1,0 1,0 0,-1-1,1 1,-1 0,0 0,0 5,0-4,0-2,0 1,0-1,0 1,0 0,2 4,-2-7,1 0,-1 0,1 0,-1 0,1 0,-1 0,1 0,0 0,0 0,-1 0,1 0,0-1,0 1,0 0,0-1,0 1,0 0,0-1,0 1,0-1,2 1,9 1,1 0,-1 0,1-2,0 1,-1-2,1 1,16-4,2 0,137-15,142-7,-306 26,0 1,-1-1,1 1,-1-1,1 1,-1 0,1 1,-1-1,0 0,0 1,0 0,0 0,0 0,0 0,0 0,0 0,4 6,1 3,0 0,0 0,8 18,1 0,-5-11,1 0,1-1,1 0,0-1,2-1,20 16,-32-28,0 0,1 0,-1 0,1-1,0 1,0-1,0-1,0 1,0-1,0 0,0-1,11 0,2 0,1-2,34-7,-2-3,84-32,-103 31,-2-2,0 0,50-35,-13-3,23-15,-84 64,1-1,0 1,-1 1,2 0,-1 0,0 0,0 1,1 0,11 0,-16 1,0 1,1 0,-1 0,0 0,0 1,1 0,-1-1,0 1,0 1,0-1,0 1,0-1,0 1,0 0,-1 0,1 1,-1-1,1 1,-1 0,4 4,5 9,-8-10,0-1,1 1,-1-1,1 0,0 0,0-1,1 1,-1-1,1 0,0-1,11 6,8-1,0 0,0-1,0-2,49 5,105-7,-153-3,58-4,-1-3,0-4,0-3,85-28,83-21,-200 54,0 2,0 2,52 2,-99 3,0 0,0 1,0-1,-1 1,1 0,0-1,-1 2,8 2,-10-3,1 0,-1 0,1 0,-1 0,1 1,-1-1,0 1,0-1,0 1,0-1,0 1,0 0,0-1,0 1,-1 0,1 0,-1 0,1-1,0 3,-1 1,1-1,0 0,0 0,0 0,1 0,-1 0,1 0,4 7,-4-10,-1 1,1-1,0 1,-1-1,1 0,0 0,0 0,0 0,0 0,0 0,0 0,0 0,0-1,0 1,1-1,-1 0,0 1,0-1,4-1,1 0,1 0,-1 0,0-1,1 0,-1-1,0 0,0 0,10-6,10-4,178-64,-199 75,0 0,1 0,0 0,-1 0,13 0,-17 2,-1 0,1 0,0 0,-1 0,1 0,0 1,-1-1,1 1,-1-1,1 1,-1-1,1 1,-1 0,1 0,-1 0,0 0,1 0,-1 0,0 0,0 0,0 0,0 1,0-1,0 0,1 3,8 24,-9-23,1-1,-1 0,1 1,-1-1,1 0,1 0,2 5,-2-6,0 1,0-1,1 0,-1-1,0 1,1-1,0 1,0-1,0 0,0 0,0-1,0 1,0-1,7 1,5 1,-1-2,28 0,-26-1,36 1,17 0,79-9,-130 5,-1-1,1 0,31-13,49-29,-33 15,-59 27,-1 0,14-9,-16 9,1 0,0 1,0 0,0 0,1 0,5-2,-9 5,0 0,0 0,0 0,0 0,0 0,0 0,0 0,0 0,0 1,0-1,0 1,0 0,0-1,-1 1,1 0,0 0,0 0,-1 0,1 1,-1-1,1 0,-1 1,1-1,1 3,3 4,0 0,-1 0,7 12,-11-19,7 14,-3-4,1-1,14 19,-18-26,1 0,0 0,1 0,-1 0,0 0,1-1,0 0,0 0,-1 0,1 0,8 3,5-1,-1-1,1-1,22 1,54-3,-49-1,19 2,-4-1,-1-1,63-11,-66 1,-1-3,55-21,102-53,-144 59,0 2,2 4,0 2,128-20,-192 40,1 0,-1 1,0 0,0-1,1 2,-1-1,6 1,-10 0,0-1,1 1,-1 0,1-1,-1 1,0 0,0 0,0 0,1 0,-1 0,0 0,0 0,0 0,0 0,-1 1,1-1,0 0,0 1,-1-1,1 0,-1 1,1-1,-1 1,0-1,1 1,-1-1,0 1,0 2,-2 29,1-26,1-1,-1 0,1 1,1-1,0 9,0-13,-1-1,1 1,-1 0,1 0,0-1,0 1,0-1,0 1,0-1,0 1,0-1,1 1,-1-1,0 0,1 0,-1 0,1 1,-1-2,1 1,0 0,-1 0,4 1,6 1,0 0,0-1,0-1,19 2,49-5,-67 1,16-1,1-2,-1-1,50-15,77-38,-60 16,-94 42,1-1,-1 1,0-1,0 1,0 0,1 0,-1-1,0 1,0 0,1 0,-1 0,0 0,0 0,1 1,-1-1,0 0,0 0,0 1,1-1,-1 1,0-1,0 1,0 0,0-1,0 1,0 0,1 1,2 2,-1 0,0 1,0-1,0 1,2 6,12 15,-13-21,1-1,1 1,-1-1,1 0,-1-1,1 0,0 0,1 0,-1 0,0-1,8 2,10 1,40 4,-61-9,65 6,0-4,0-3,1-3,-2-2,1-4,-1-2,101-33,-19-4,318-85,-448 130,-11 2,1 0,0 0,0 1,0 0,0 0,0 1,0 1,9 0,-16 0,-1 0,1-1,0 1,-1 0,1 0,-1 0,0 0,1 0,-1 0,0 0,0 0,0 0,0 1,0-1,0 1,0-1,0 1,0-1,0 1,-1-1,1 1,-1-1,1 1,-1 0,0-1,1 4,-1 6,1-1,-2 0,-1 14,1-9,-1 7,1-12,0 1,0-1,1 0,2 14,-2-22,1 0,-1 1,1-1,-1 0,1 0,0 0,0 0,0 0,0 0,0 0,0 0,1 0,-1-1,1 1,-1 0,1-1,0 1,-1-1,1 0,0 1,0-1,0 0,0 0,0 0,3 0,2 1,0-1,0 0,0 0,0-1,0 0,0 0,0-1,0 0,1 0,11-4,8-4,37-18,-20 7,148-53,-182 69,-2 0,1 0,-1 1,1 1,12-3,-20 4,1 1,0 0,0 0,-1 0,1 0,0 0,0 0,-1 0,1 0,0 1,-1-1,1 1,0-1,-1 1,1 0,-1 0,1 0,-1 0,1 0,-1 0,1 0,-1 0,0 0,0 1,0-1,0 0,0 1,2 2,23 60,-20-48,0-1,1 1,0-1,13 19,-15-28,0 1,1-1,0 1,0-1,1-1,-1 0,1 0,0 0,1 0,9 3,-6-3,-1-2,0 0,1 0,0-1,0 0,0-1,13 0,2-2,-1-1,1-1,0-2,-1-1,0 0,25-11,172-76,-46 17,-122 54,-12 5,56-16,-96 32,1 1,-1 0,0-1,0 1,0 0,0 0,1 0,-1 0,0 0,0 1,0-1,0 1,0-1,0 1,0 0,0 0,0 0,0 0,0 0,0 0,0 0,-1 1,1-1,0 1,-1-1,2 3,2 3,0 0,-1 1,0 0,-1-1,4 12,-1-2,1 0,13 23,-17-35,1 0,-1 0,1-1,-1 1,1-1,1 0,-1 0,9 6,2-2,0 0,1-1,0 0,0-2,0 0,1-1,0 0,0-1,21 0,8-1,-1-3,57-7,-80 5,1 0,-1-1,0-2,0 0,-1-1,0-1,33-18,-43 19,-2 2,-1 0,1 1,0 0,10-4,-17 8,0-1,0 0,1 1,-1 0,0-1,1 1,-1 0,0 0,1 0,-1 1,0-1,1 1,-1-1,0 1,0 0,0-1,1 1,-1 0,0 1,0-1,0 0,2 3,7 7,-1 0,-1 1,0 0,7 14,-8-13,0-1,1 0,0 0,19 18,-22-25,0 0,1-1,-1 0,1 0,0 0,0-1,0 0,1 0,-1-1,10 2,-5-3,-1 1,1-2,0 1,0-2,0 0,12-2,4-3,0-2,0 0,-1-2,43-22,-32 11,0 0,-2-3,0-1,49-45,-84 69,0 0,0 0,0 0,0 0,0 0,1 0,-1 0,0 0,1 1,-1-1,0 1,1-1,-1 1,3-1,-4 1,1 0,-1 0,1 0,-1 0,0 0,0 0,1 1,-1-1,0 0,1 0,-1 0,0 0,1 1,-1-1,0 0,0 0,1 1,-1-1,0 0,0 1,0-1,1 1,2 13,-3-7,0 1,0 0,-1 0,-1 11,9-32,0 1,1 1,0-1,1 1,0 1,1 0,19-16,-21 20,1 0,-1 1,1 0,0 1,0-1,1 2,-1-1,1 1,0 1,0 0,18-2,-1 4,-19 0,0 0,0 0,0-1,0 0,0 0,0-1,0 0,0 0,0-1,-1 0,9-5,-13 6,0 1,-1-1,1 0,-1-1,0 1,1 0,-1-1,0 1,0-1,-1 0,3-4,-1 0,0 0,-1 0,2-11,-1 5,-3 13,0 0,0-1,0 1,0-1,0 1,0 0,-1-1,1 1,0-1,0 1,0 0,0-1,0 1,-1 0,1-1,0 1,0 0,0-1,-1 1,1 0,0-1,-1 1,1 0,0 0,-1-1,1 1,0 0,-1 0,1 0,0-1,-1 1,1 0,-1 0,0 0,-17-3,14 2,-45-8,0-1,-52-20,-92-43,188 71,1 0,0 0,0-1,0 1,0-1,0 0,0 0,1 0,-1-1,1 1,0-1,0 0,1 0,-1 0,-3-7,1-2,0-2,1 1,-5-26,9 40,-13-52,8 35,1 0,0-1,-1-26,4 25,1 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5:54.297"/>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635"/>
      <inkml:brushProperty name="anchorY" value="-635"/>
      <inkml:brushProperty name="scaleFactor" value="0.5"/>
    </inkml:brush>
  </inkml:definitions>
  <inkml:trace contextRef="#ctx0" brushRef="#br0">0 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5:54.652"/>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1270"/>
      <inkml:brushProperty name="anchorY" value="-1270"/>
      <inkml:brushProperty name="scaleFactor" value="0.5"/>
    </inkml:brush>
  </inkml:definitions>
  <inkml:trace contextRef="#ctx0" brushRef="#br0">0 0,'0'0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6T08:35:55.453"/>
    </inkml:context>
    <inkml:brush xml:id="br0">
      <inkml:brushProperty name="width" value="0.05" units="cm"/>
      <inkml:brushProperty name="height" value="0.05" units="cm"/>
      <inkml:brushProperty name="color" value="#CC912C"/>
      <inkml:brushProperty name="ignorePressure" value="1"/>
      <inkml:brushProperty name="inkEffects" value="gold"/>
      <inkml:brushProperty name="anchorX" value="-1905"/>
      <inkml:brushProperty name="anchorY" value="-1905"/>
      <inkml:brushProperty name="scaleFactor" value="0.5"/>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09:18:22.55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0 306,'21'5,"-4"-1,34 3,73 20,-85-17,1-3,75 5,-77-9,289 3,-199-7,-30 1,124-1,-1-17,115-43,-243 39,142-55,-121 28,96-33,-145 59,-37 12,40-9,-41 13,1 2,-1 1,54-1,-79 5,0 1,0-1,1 0,-1 1,0 0,0 0,0-1,0 1,0 1,0-1,0 0,0 0,0 1,-1-1,1 1,-1-1,1 1,-1 0,1-1,-1 1,0 0,0 0,0 0,0 0,0 0,1 4,1 5,0 1,0 1,1 20,-1-12,1 5,2-1,0 0,2-1,0 1,20 35,-21-46,1 1,1-1,0-1,1 0,1 0,19 18,-21-23,1 0,0-1,1 0,0-1,0 0,0 0,0-1,1-1,16 4,7 0,0-3,42 3,74-6,-119-2,150-3,286-43,-284 21,275-3,22 29,-132 1,-343-2,34-1,0 2,0 2,52 10,-86-11,0 0,0 0,0 0,-1 1,1-1,0 1,-1 1,7 4,-9-5,0 0,0 0,0 0,0 0,-1 1,1-1,-1 1,0-1,0 1,0 0,-1 0,1 0,0 5,4 20,-5-20,1 0,0 0,0 0,1 0,0 0,1 0,6 11,-1-7,0-1,0 0,1 0,16 13,-19-18,1-1,0-1,0 0,1 0,0 0,0-1,0 0,10 2,23 5,1-2,0-2,52 2,133-6,-201-3,329-25,-1-25,-305 43,322-52,402-54,-631 96,459-36,-581 52,-2 0,1 1,21 3,-36-3,0 1,-1 0,1 0,-1 0,1 1,-1-1,0 1,0 0,0 1,0-1,0 0,0 1,0 0,4 5,-5-4,-1-1,1 1,-1 0,0 0,0 1,0-1,-1 0,0 0,1 1,0 6,0 8,0 24,0-3,-1-32,0 1,0-1,1 0,0 0,5 9,-5-12,0-1,1 1,0-1,0 1,0-1,0 0,1-1,0 1,5 4,-4-4,0-1,1 1,-1-1,1 0,-1-1,1 0,0 1,11 1,-3-2,1 0,22-1,73 0,129-16,508-93,-548 77,-19 1,88-12,3 22,-242 20,-1-1,0 1,53 8,-74-7,0 1,0-1,0 2,-1-1,1 1,-1-1,0 2,1-1,-1 1,-1 0,1 0,-1 1,1-1,-1 1,-1 0,9 11,-3 0,-1 1,0 0,9 25,-16-35,1-1,0 1,0-1,1 1,0-1,0 0,0-1,1 1,0-1,9 9,-5-8,0 0,0 0,1-1,0 0,0-1,16 6,5-1,55 11,-68-18,0 0,-1-1,1-1,34-4,197-55,-121 26,68-9,-63 14,293-48,-332 59,-48 8,0 2,53-1,-98 8,1 0,-1 0,1 0,0 0,-1 0,1 0,-1 0,1 1,-1-1,1 1,-1-1,1 1,-1 0,0-1,1 1,-1 0,0 0,1 0,-1 0,0 0,0 0,0 0,0 1,1 0,0 3,-1-1,1 0,-1 1,0-1,0 1,0 8,0-7,0 10,0-3,1 0,0 0,0 0,2 0,5 17,-7-27,0 1,0-1,0 0,0 1,0-1,1 0,-1 0,1-1,0 1,0 0,0-1,0 0,0 0,1 0,-1 0,1 0,-1-1,1 1,0-1,-1 0,1 0,0-1,5 1,1 0,-1-1,1 0,-1-1,0 0,1 0,10-4,55-20,-46 15,278-76,9 31,-83 23,-189 26,1 2,0 1,50 5,-90-1,1 0,-1 0,1 0,-1 1,0 0,1 0,-1 0,0 1,0-1,0 1,-1 1,6 3,1 4,0 0,18 25,-19-24,0 0,0-1,17 16,-21-23,-1-1,1 1,0-1,0 0,0-1,0 1,7 1,47 8,-38-9,38 5,68 1,63-8,-111-2,-65 1,380-16,-91-35,-55 8,-168 32,89 1,-160 10,-1 0,0 1,0 0,0 0,0 1,14 4,-18-4,0 0,0 1,-1 0,1-1,-1 1,0 1,0-1,0 1,0 0,0 0,-1 0,5 7,13 25,-17-28,0-1,0 0,0 1,1-1,1-1,-1 1,1-1,0 0,12 10,-6-9,1-1,0 0,0-1,0 0,0-1,1 0,0-1,14 1,11 0,63-3,-33-5,1-3,-2-4,0-2,0-3,87-34,221-98,-33 11,-130 57,175-62,-352 128,-16 7,-1 0,26-5,-43 12,0 0,-1-1,1 1,0 0,0 0,0 0,0 1,0-1,0 0,0 1,-1-1,1 1,0-1,0 1,-1 0,1 0,0 0,-1 0,1 0,-1 0,1 1,-1-1,3 3,0 2,0 0,-1 0,1 1,4 13,7 12,-11-26,0 0,0-1,1 1,-1-1,1 0,0 0,1 0,-1-1,1 0,0 0,6 3,-4-3,1-1,-1 0,1-1,-1 0,1 0,0-1,-1 0,15 0,247-4,-259 2,0 0,1-1,-1 0,20-7,-19 5,-1 1,1 0,0 1,14-1,-22 3,1 1,0-1,-1 1,1 0,-1 0,1 1,-1-1,1 1,-1 0,0 0,0 1,0-1,0 1,6 5,3 4,1 2,14 19,-18-22,-5-4,9 10,0-1,2 0,-1-1,31 23,-6-14,0-2,1-1,2-2,60 19,-9-12,101 16,-91-27,140 3,106-18,-203-2,119-11,-192 8,111-17,-100 11,-68 9,24-4,60 0,-98 6,0 0,0 1,0-1,0 1,0 0,0-1,0 1,0 1,0-1,0 0,-1 1,1-1,0 1,-1 0,3 2,1 2,0 1,-1 0,0 0,4 7,-4-6,1 0,-1 0,11 10,-7-10,1-1,-1 0,2 0,-1-1,1 0,0-1,0 0,1 0,-1-1,1-1,19 3,-1-2,0-1,0-2,47-4,-47 0,0-2,0-1,36-12,84-37,233-86,-30 12,24 9,-249 83,-57 15,2 4,0 4,1 2,75-2,-127 14,-2-2,1 2,29 3,-44-2,-1 0,1 0,-1 1,0 0,1-1,-1 2,0-1,0 1,0-1,0 1,-1 1,1-1,6 7,67 83,-63-75,-11-14,1 1,0-1,0 0,0 0,0 0,1-1,0 1,-1-2,1 1,0 0,1-1,-1-1,0 1,1-1,-1 0,10 1,11-1,0-1,43-7,-64 7,38-5,299-22,-23 28,-282 1,-1 2,1 1,38 11,12 2,258 45,-187-44,-145-17,79 12,-92-14,1 0,0 0,-1 1,1-1,-1 1,1-1,-1 1,1 0,-1-1,1 1,-1 0,0 0,0 0,1 0,-1 0,0 0,0 1,0-1,0 0,0 0,0 1,0-1,-1 1,1-1,0 1,-1-1,1 1,-1-1,1 1,-1-1,0 1,0 0,0-1,0 1,0-1,0 1,0 0,-1-1,1 1,-1 2,-1 3,0 1,-1-1,0 0,0 0,-1 0,0 0,-6 8,2-4,1 0,0 0,1 1,0 0,1 0,-6 23,7-16,0 0,2-1,0 1,1 23,1-33,0 1,1 0,0-1,1 0,3 14,-3-18,0 0,0 0,1-1,-1 1,1-1,0 0,1 0,-1 0,1 0,-1 0,8 4,2 1,0 0,1-1,22 9,7 4,-29-11,0-1,-1 2,0 0,16 19,-2-4,-22-21,0 1,0 0,0 0,0 0,-1 0,0 1,0-1,-1 1,5 14,-5-10,-1 0,0 1,0-1,-1 1,-1 21,-1-18,1 2,0 0,-2-1,0 1,-1 0,-7 26,-32 63,12-33,-36 138,62-189,-14 52,5 1,-7 95,19-127,2 0,12 77,-8-94,1 1,2-2,0 1,2-1,20 38,-21-45,1 1,10 31,-17-39,0 1,-1-1,0 1,0 0,-2 0,1 12,-2-3,1-3,-1 0,0 0,-1 1,-1-1,-1-1,-1 1,-7 18,-27 53,4-10,-43 136,47-92,-27 227,56-313,1-1,3 1,0-1,3 0,1 0,1 0,23 64,-7-43,1-1,4-1,62 94,-43-80,44 66,-85-125,0-1,-1 1,0 0,-1 0,0 0,0 1,-1-1,-1 1,0 0,0 0,-1 0,0 17,-1-18,0 1,-1-1,0 1,-1-1,0 0,0 0,-1 0,-1 0,-7 15,-13 16,-35 45,1-2,55-79,-29 45,-39 84,52-91,2 1,-19 76,-11 60,39-151,1 1,2 1,-3 40,10 94,0-144,0-1,2 1,1-1,10 27,36 76,-6-20,-13-20,32 90,-54-140,-2 0,-1 1,4 49,-9-42,-2 0,-2 0,-1 0,-2 0,-2-1,-2 1,-26 73,-8-2,-61 179,67-151,-17 146,32-31,20 4,3-240,1 1,0 0,1 0,1-1,1 0,1 0,1 0,0-1,2 1,14 23,9 7,59 69,19 29,-79-97,35 81,-47-87,-3 2,16 71,-28-95,-1 0,-1 1,-1-1,-1 1,-1-1,-2 1,0-1,-8 32,-9 15,-38 86,44-122,-21 51,-35 95,56-136,-27 93,32-100,-7 68,12-60,4 72,1-98,1 0,1 0,1 0,0 0,1-1,13 29,44 64,-7-14,-7-13,-28-49,19 40,-23-38,28 69,-37-85,-1 0,-1 1,4 30,-6-28,-1 0,-2 0,0 0,-1 0,-1 0,-1 0,-1-1,-12 36,-14 30,-48 122,69-190,1 1,1 0,1 0,1 1,1-1,0 1,2 1,0 34,3-44,3 110,-2-96,2-1,11 42,32 54,-32-87,-1 0,9 37,-18-42,-2-1,0 1,-2 0,-4 37,1-1,1-41,-1 0,-1 0,-2-1,-10 38,-43 92,-58 154,20-51,84-225,2 0,2 1,-9 65,8 102,10-185,1 0,1 0,0 0,1-1,1 1,0-1,13 24,-11-24,-1 0,0 0,-1 1,0 0,-1 0,-1 0,2 20,-4-21,-1 0,0 0,-1 0,-1 0,0 0,-1 0,0 0,-1-1,-7 17,-12 12,-2 0,-1-2,-36 42,37-48,7-10,2 2,-23 48,-15 61,46-109,1 0,-6 48,2 55,11-123,-1 10,0 1,2 0,0-1,1 0,1 1,0-1,1 0,1 0,11 25,11 23,26 55,20 37,-65-135,-1 2,0-1,-2 1,-1 0,3 32,-6-7,-2 0,-2-1,-3 1,-1-1,-2 0,-2-1,-29 75,21-71,2 2,3 0,2 1,2 0,2 0,0 58,8-107,-1 66,7 70,-4-118,2 0,0 0,1-1,2 0,0 0,1 0,15 28,17 13,49 61,-29-44,-36-47,-10-14,-1 0,-1 1,20 40,-27-47,-1 1,0 0,-1-1,-1 1,1 17,-2 65,-1-61,-1-17,-1-1,0 1,-1-1,-7 25,-29 61,15-41,8-23,-1-1,-2-1,-28 41,-79 95,78-110,30-38,1 1,1 0,2 1,-19 45,26-51,1 1,0-1,2 2,0-1,1 0,2 1,0 23,2-24,-1 11,6 36,-4-58,0 0,1 0,0 0,0 0,1 0,1-1,7 14,-1-7,1-1,1 0,16 16,-4-4,-2 1,30 48,-19-25,-24-38,-1 1,9 19,-15-26,0 0,-1 0,0 0,0 1,-1-1,1 1,-1 8,-1 168,-2-70,1-103,1 0,1 0,0 0,0 1,1-1,0 0,1-1,1 1,5 13,67 110,-39-70,-33-58,-1 1,0-1,0 1,0 0,-1-1,0 1,-1 0,1 1,-1-1,-1 0,1 0,-1 0,-1 0,1 1,-1-1,0 0,-1 0,0 0,0 0,0 0,-1-1,0 1,0-1,-1 0,-4 7,-6 6,2 0,0 1,-9 21,16-29,1 1,0 0,0 0,2 0,-1 0,0 22,2-1,5 45,4-39,-5-30,-1 1,2 16,-3-15,-1 1,0-1,-1 1,0-1,0 1,-2-1,1 1,-7 15,-2-2,1-3,1 1,-7 28,11-35,0-4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09:18:28.95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131 1,'-2'0,"0"1,1-1,-1 1,0-1,1 1,-1 0,1-1,-1 1,1 0,-1 0,1 0,0 0,-1 0,1 1,0-1,0 0,0 1,0-1,0 0,0 1,0-1,1 1,-1-1,0 3,-3 5,1 1,-4 15,2-1,0-1,1 1,2-1,0 49,3-69,0 1,-1-1,1 0,0 0,0 0,1 0,-1 1,1-2,-1 1,1 0,0 0,0 0,1-1,1 3,6 4,-1-1,16 10,-13-10,-1-1,1-1,0 0,0 0,0-1,1-1,17 4,18 7,-45-14,0 0,-1 0,1 0,-1 1,0-1,1 1,-1-1,0 1,0 0,0 0,0 0,0 0,0 0,0 1,-1-1,1 1,-1-1,0 1,0-1,0 1,0 0,0-1,0 1,0 5,-1-4,0 1,0-1,0 0,-1 1,0-1,0 0,0 0,0 1,0-1,-1 0,0 0,0-1,0 1,0 0,-5 5,-6 7,1-2,0 1,1 0,1 0,-16 32,-26 93,46-119,1 1,1 1,0-1,1 36,3-46,-1 2,1-1,1 1,0-1,0 0,2 0,-1 0,8 21,-1-15,1-1,0 0,1-1,1 0,0 0,1-1,16 14,-24-25,-1 1,0-1,0 1,0 0,-1 0,0 1,0-1,0 1,-1-1,0 1,0 0,-1 0,0 0,0 0,-1 0,0 7,-1 4,0-1,-1 1,-1 0,-1-1,-7 20,2-8,-45 117,-87 198,73-128,58-170,1 1,-3 84,12-115,2 144,0-143,0 1,2 0,0 0,1-1,0 0,15 30,2-10,1-2,42 50,-18-26,-14-17,55 81,-80-109,-1 0,-1 0,0 1,-1-1,-1 1,0 1,-1-1,2 19,-2 17,-4 60,0-49,-1-14,-2 0,-16 82,2-61,-29 78,12-54,-36 106,55-146,-17 101,27-111,0 67,6-92,1-1,1 0,1 0,0 0,1 0,12 30,-1-15,1-1,29 42,48 54,-71-99,68 104,-86-126,0 2,0-1,-1 0,1 1,-2-1,1 1,-1 0,0 0,-1 0,0 0,0 11,-1 12,-5 49,4-75,-5 37,-13 43,4-21,12-50,-33 175,28-135,0 84,8-128,-1 19,6 42,-3-60,0-1,0 0,1 0,1 0,0 0,0 0,9 14,5 1,30 35,-27-36,22 34,-32-41,-1 0,12 29,-18-37,-1 1,-1 0,0-1,0 1,0 0,-2 0,1 11,-4 35,-3 0,-24 104,-27 140,48-248,2 1,2 0,3 0,6 77,-1-107,1 0,0-1,2 1,1-1,1-1,0 1,2-1,0-1,21 30,4-1,2-2,61 59,-87-95,8 9,25 32,-39-46,-1 0,0 1,0 0,-1 0,0 0,0 0,0 1,-1-1,3 15,-3 4,-2 1,0-1,-1 0,-2 0,0 0,-2 0,-1-1,-1 0,-16 38,5-16,2 1,-18 89,29-106,-19 119,20-114,2 0,3 44,0-68,0-1,2 0,-1 0,1-1,1 1,0 0,0-1,7 11,-2-7,0 0,0-1,1 0,1-1,12 12,-6-8,-1 0,-1 2,15 20,-28-34,0 1,0-1,0 1,0-1,-1 1,0-1,0 1,0 0,-1 0,1 5,-1 10,-3 22,2-29,-2 8,-2 0,0 0,-1 0,-14 31,-4 15,12-29,-35 125,39-127,1-1,-3 64,13 108,-2-197,0-1,1 0,0 1,0-1,1 0,1 0,-1 0,8 11,3 3,27 34,-25-38,-2 1,18 32,-29-44,0 0,0 0,0 0,-1 0,-1 1,1-1,-1 13,-1 2,-4 36,2-45,-1 0,0 0,-1 0,-1 0,0-1,-14 25,-52 72,44-72,23-32,-145 222,140-211,1 0,0 0,2 1,0 0,1 0,-5 32,5-5,0 73,5-110,1 1,0 0,0-1,0 1,1-1,1 0,-1 1,1-1,1 0,-1-1,1 1,1-1,-1 1,1-1,1-1,-1 1,1-1,9 8,-13-12,13 10,-1 1,19 21,-30-29,1-1,-1 1,0 0,-1 0,1 0,-1 0,0 0,0 0,0 1,-1-1,0 0,0 1,0 6,-1-5,0-1,0 0,-1 1,0-1,-1 0,1 0,-5 11,0-5,-1 0,-12 18,9-14,1 0,1 0,0 1,1 0,0 1,2-1,-7 35,8-18,0 0,3 0,3 47,-1-68,1-1,0 0,1 0,0-1,1 1,1 0,-1-1,13 20,4 1,37 44,-13-17,-41-53,0-1,0 1,-1 0,0 0,0 1,-1-1,0 1,0-1,0 1,-1 0,0 0,0-1,-1 1,0 0,0 0,-1 0,1 0,-2-1,1 1,-1 0,0-1,0 1,-1-1,-3 7,-45 79,-26 49,66-115,0 0,1 1,-9 48,10-23,4 0,1 1,3-1,6 55,-3-89,0-1,2 0,0 1,1-1,1-1,0 1,17 28,3-1,44 53,-17-25,-49-66,0 1,0 1,-1-1,0 0,0 1,-1 0,0-1,0 1,-1 0,0 0,0 0,-1 0,0 0,0 0,-1 0,-2 14,-1-7,0 0,-1 0,-1 0,0-1,-1 0,0 0,-16 21,-18 20,-31 45,58-79,2 1,1 0,-9 24,6-9,3 0,0 1,3 0,1 1,2 0,0 71,5-96,1 1,0-1,4 16,-3-24,0 1,0-1,0 0,1 0,0 0,0 0,1 0,-1-1,6 6,-7-8,1-1,-1 1,0 0,-1 0,1-1,0 2,-1-1,1 0,-1 0,1 6,-2-7,0 0,0 0,0 0,0 0,0 0,-1 0,1 0,-1 0,1 0,-1 0,0 0,1-1,-1 1,0 0,-1 0,1-1,0 1,0-1,-2 3,-18 15,0 0,-34 22,3-2,10-7,18-14,1 1,-26 27,42-39,1 0,0 1,1 0,-1 0,2 0,-1 1,1-1,0 1,1 0,0 1,-2 10,2 14,0-1,2 1,4 35,0 9,-4-62,-1 1,-1-1,-7 27,5-22,-4 30,6-21,1 1,2-1,1 0,1 1,2-1,1 0,1-1,1 1,23 55,-21-65,-1 0,1-1,1 1,1-2,17 25,-25-40,0-1,0 1,0 0,0-1,0 0,0 0,1 0,-1 0,1 0,0 0,-1-1,1 0,0 0,0 0,0 0,4 0,6-1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25T09:18:37.648"/>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485 0,'2'0,"0"0,0 1,0-1,0 0,0 1,0 0,-1-1,1 1,0 0,0 0,0 0,0 0,-1 0,1 0,-1 1,1-1,-1 0,1 1,-1 0,0-1,0 1,1 0,-1-1,0 1,-1 0,1 0,0 0,0 0,-1 0,1 0,-1 2,2 8,0 0,-1 0,-1-1,0 14,0-15,-1-2,1 1,-1-1,0 1,-1-1,0 1,-1-1,1 0,-1 0,-1 0,0-1,0 1,0-1,-10 12,-177 204,96-119,78-84,-18 20,-53 77,79-103,1 0,0 0,1 1,1 1,0-1,1 1,1 0,1 0,0 0,-1 17,4-26,0 0,0 1,0-1,1 0,0 0,0 0,1 0,0 0,0 0,0 0,1 0,0-1,1 1,7 11,24 24,2-2,54 46,-40-39,-48-43,1-1,-1 1,-1 0,1 0,0 0,-1 0,0 0,0 0,0 1,0-1,-1 1,0-1,2 10,-2 2,0 0,-3 29,0-8,-1 2,-2-1,-17 65,-3 29,21-99,-13 131,14-124,3 0,4 43,-1-63,1 0,1-1,1 1,0-1,2-1,0 1,18 29,-2-11,2-1,42 47,-30-43,64 53,52 24,-123-94,-19-14,-1 0,0 1,-1 0,14 16,-21-22,1 1,-1 0,0 1,0-1,-1 0,1 1,-1-1,0 1,-1 0,0 0,0 0,0 0,0 8,-1 8,-1 0,-2-1,0 1,-1-1,-1 1,-1-1,-17 39,-73 116,-1 0,-24 132,109-270,2 0,1 1,2 0,2 0,0 72,5-107,0 0,0 0,0 0,1-1,0 1,-1 0,1 0,1-1,-1 1,0-1,1 1,0-1,0 1,0-1,0 0,0 0,1 0,-1 0,1-1,0 1,0-1,0 1,0-1,0 0,6 3,-6-4,0 1,0 0,-1-1,1 1,0 1,-1-1,1 0,-1 1,0-1,1 1,-1 0,-1-1,1 1,2 5,-3-5,0-1,-1 1,1 0,-1-1,0 1,0 0,0-1,0 1,0 0,-1-1,1 1,-1 0,1-1,-1 1,0 0,0-1,0 0,-3 5,-6 11,1 0,1 1,0 0,2 0,0 1,1-1,1 1,-2 30,5-37,-2 10,2 0,1 0,3 28,-1-44,0 1,0-1,1 0,0 1,0-1,1-1,0 1,0-1,1 1,-1-1,1 0,1-1,-1 1,13 8,-1-1,0-2,1 0,0-1,27 11,-4-5,1-1,1-2,0-1,0-3,64 6,253-12,-198-6,-22 4,159-4,-1-20,-239 18,83 3,40-3,208-59,-340 54,90-7,-136 17,-1 0,1 0,0 0,-1 1,1-1,-1 1,1 0,-1 0,0 0,1 0,2 2,-4-2,-1 0,0 0,0 0,0 0,0 0,0 0,0 1,0-1,0 0,-1 0,1 1,0-1,-1 1,1-1,-1 0,1 1,-1-1,0 1,0-1,0 1,1-1,-1 1,-1-1,1 1,0-1,0 1,-1 2,-3 12,3-12,0 0,0 0,0 0,0 0,1 0,0 5,0-7,1-1,-1 1,0-1,1 1,0-1,-1 1,1-1,0 1,0-1,0 1,0-1,0 0,0 0,0 1,0-1,0 0,1 0,-1 0,3 1,1 1,1 0,0-1,0 1,0-1,0-1,0 1,0-1,8 1,55-1,-48-1,1-1,1-1,-1-1,34-8,65-27,-71 22,323-129,-23 8,-325 129,-1 0,1 2,1 1,50-4,-73 9,-1 0,1 0,0 0,-1 0,1 1,-1-1,1 1,-1 0,0-1,1 1,-1 0,0 1,1-1,2 2,-4-1,1-1,-1 1,0-1,0 1,0-1,0 1,0 0,0 0,-1 0,1-1,0 1,-1 0,1 0,-1 0,0 0,0 0,0 0,0 4,-4 32,3-29,0 0,0 0,1 0,0 1,0-1,3 11,-2-17,0 0,0 0,0-1,0 1,1-1,-1 1,1-1,0 1,0-1,0 0,0 0,0 0,1 0,-1 0,0-1,1 1,-1-1,1 1,0-1,-1 0,1 0,0 0,0 0,0-1,0 1,4-1,1 1,0 0,1-1,-1-1,0 1,0-1,0 0,1-1,8-3,302-110,-291 105,184-60,-152 53,99-14,-84 21,110 0,-183 10,1 0,0 0,0 0,-1 1,1-1,0 1,-1 0,1-1,0 1,-1 0,1 1,-1-1,0 0,1 1,2 2,-3-2,0 1,-1-1,1 0,-1 1,1-1,-1 1,0 0,0-1,0 1,0 0,-1 0,1 0,-1 0,0 4,1 59,-2-44,4 41,-2-55,1-1,-1 1,1-1,1 1,-1-1,1 0,1 0,-1 0,7 7,-7-8,1-1,1-1,-1 1,0 0,1-1,0 0,0 0,0-1,8 5,-4-4,0-1,0 0,0 0,0-1,16 2,58 4,109-3,-154-6,277-18,0-25,-164 22,-46 6,47-7,-109 19,65 1,-106 3,0 0,-1 0,1 1,0-1,0 0,-1 0,1 1,0-1,-1 1,1 0,-1-1,1 1,-1 0,1 0,-1 0,1 0,-1 0,0 0,0 0,1 1,-1-1,2 3,-2-1,0 0,0 0,0 0,0 1,-1-1,1 0,-1 0,0 1,0-1,0 7,-1-7,1 3,-1-1,1 1,0 0,1-1,1 9,-2-12,1 1,0-2,0 1,0 0,0 0,0 0,0 0,0-1,1 1,-1 0,1-1,-1 1,1-1,0 0,-1 1,1-1,0 0,3 1,11 5,0 0,1-1,0-1,0-1,0 0,33 2,110-6,289-44,-3-34,-195 26,14-4,2 17,-261 38,-1 1,0-1,0 1,0 0,7 1,-11-1,0 0,-1 0,1 0,0 1,0-1,0 0,0 1,0-1,0 0,0 1,-1-1,1 1,0 0,0-1,-1 1,1-1,0 1,-1 0,1 0,-1-1,1 1,-1 0,1 0,-1 0,0 0,1 0,-1-1,1 2,-1 1,0 0,1 0,-1 0,1 0,0-1,0 1,0 0,0-1,0 1,0 0,1-1,-1 0,1 1,0-1,0 0,3 3,-1-1,1-1,0 1,0-1,0-1,0 1,0-1,1 1,-1-2,1 1,-1-1,10 2,6-1,39-1,-38-1,87-5,-1-3,121-27,295-43,-365 53,-154 24,0 1,0 0,0 0,0 0,0 1,0-1,-1 1,1 0,0 1,4 1,-6-2,-1 0,0 1,0-1,1 1,-1-1,-1 1,1-1,0 1,0 0,0 0,-1 0,1 0,-1 0,0 1,0-1,0 0,0 1,0-1,0 0,0 5,1 4,-1-1,-1 1,0 15,-1-13,2 22,0-30,0-1,-1 0,2 1,-1-1,0 0,1 0,0 0,0 0,3 4,0 0,1-1,0 1,0-1,1-1,0 1,0-1,1 0,-1-1,1 0,0 0,1-1,-1 0,1 0,0-1,0 0,0 0,13 1,29 3,0-2,88-3,-88-3,79-3,147-24,125-41,-346 58,181-30,-178 34,119 1,-175 6,0 0,-1 0,1 0,0 1,0-1,0 1,0 0,0 0,0 0,-1 0,1 0,0 1,-1-1,5 5,-5-4,-1-1,1 1,-1 1,0-1,0 0,0 0,0 0,0 1,0-1,0 0,-1 1,0-1,1 1,-1-1,0 1,0-1,0 0,-1 3,-1 17,1-16,0-1,1 1,-1 0,1 0,2 11,-2-16,0 1,1 0,0-1,-1 1,1-1,0 1,0-1,0 1,0-1,0 1,0-1,0 0,0 0,1 0,-1 0,0 0,1 0,-1 0,1 0,-1 0,1 0,0-1,-1 1,4 0,11 2,1 0,0-1,0-1,31-2,-21 0,167-15,-3-15,-128 20,21-5,145-9,-225 25,0 0,0 0,1 0,-1 1,0-1,1 1,6 2,-10-2,1 0,-1 0,0-1,0 1,1 0,-1 0,0 0,0 0,0 0,0 0,0 1,-1-1,1 0,0 0,0 1,-1-1,1 0,-1 1,1-1,-1 1,0-1,1 1,-1-1,0 3,0 7,0-1,-3 17,2-19,0 1,1-1,0 0,0 1,1 9,0-15,0 0,0 0,0 0,0-1,0 1,1 0,-1-1,1 1,-1-1,1 0,0 1,0-1,0 0,0 0,1 0,-1 0,1-1,-1 1,4 1,1 0,1 0,-1 0,0-1,1 0,0-1,0 1,8-1,59 0,-59-1,232-22,-2-19,-231 38,113-25,229-83,-162 49,-159 54,1 1,0 1,51 0,-84 5,0 1,0 0,0 1,0-1,0 1,0-1,0 1,-1 0,1 1,4 1,-6-2,-1 0,0 0,1 1,-1-1,0 0,0 0,0 1,0-1,0 1,0-1,0 1,-1-1,1 1,0-1,-1 1,1 0,-1-1,0 1,1 0,-1 0,0-1,0 1,0 0,-1 3,-2 17,2-13,0-1,0 0,0 0,2 13,-1-20,1 1,-1 0,0 0,1-1,-1 1,1 0,0 0,-1-1,1 1,0-1,0 1,0-1,0 1,0-1,1 0,-1 1,0-1,1 0,-1 0,1 0,-1 0,1 0,-1 0,1 0,2 0,7 2,0-1,1-1,-1 0,0 0,0-1,15-2,-10 1,338-33,-5-23,18 0,-264 46,162 4,-258 7,0 1,1-1,-1 1,0 1,12 2,-18-3,0 0,1-1,-1 1,1 0,-1 0,0 0,1 0,-1 0,0 0,0 0,0 0,0 1,0-1,0 0,0 1,0-1,-1 0,1 1,0-1,-1 1,1-1,-1 1,0 0,1-1,-1 1,0-1,0 1,0 0,0-1,-1 3,-4 32,3-29,0 1,1 0,0-1,0 1,1 0,0 0,2 13,-1-18,1 0,-1-1,0 1,1 0,0-1,-1 1,1-1,0 0,0 1,0-1,1 0,-1 0,0-1,5 4,5 2,24 10,-25-12,6 2,0-2,0 1,1-2,0 0,0-2,0 0,20 0,129-11,-140 7,81-11,143-36,98-47,-323 88,-16 4,1 0,-1 1,1 1,0 0,0 0,0 1,12 0,-22 1,0 1,1-1,-1 0,0 0,0 0,0 1,0-1,0 1,0-1,0 1,0-1,0 1,0-1,0 1,0 0,-1 0,1-1,0 1,0 0,-1 0,1 0,-1 0,1 0,0 0,-1 0,0 0,1 0,-1 0,0 0,1 0,-1 0,0 0,0 2,0 3,0 1,0-1,-1 1,-2 10,0-3,2-9,1-1,0 1,0-1,0 1,0-1,0 1,1-1,1 6,-1-8,-1-1,1 1,0 0,0 0,0-1,0 1,0-1,1 1,-1-1,0 0,1 1,-1-1,0 0,1 0,0 0,-1 0,1 0,0 0,-1 0,1-1,0 1,3 0,11 2,-1-1,1 0,0-2,0 1,30-5,79-19,105-44,-4-19,-144 54,584-226,-607 235,1 3,1 3,108-17,-162 33,1 0,-1 0,1 1,-1 1,0-1,9 2,-15-1,1-1,-1 1,1-1,0 1,-1 0,0-1,1 1,-1 0,1 0,-1 0,0 0,0 0,1 1,-1-1,0 0,0 0,0 1,-1-1,1 1,0-1,0 1,-1-1,1 1,-1-1,1 1,-1-1,0 1,1 0,-1-1,0 1,0 2,-1 8,-1-1,1 1,-2-1,-6 21,-4 22,12-48,0-1,1 1,0 0,0-1,0 1,1 0,2 9,-2-11,1-1,-1 1,1-1,0 0,0 1,1-1,-1 0,1 0,0 0,-1-1,1 1,0-1,1 1,-1-1,0 0,1 0,-1-1,5 2,3 2,1-1,0-1,-1 0,20 3,17-3,-1-2,1-3,72-10,153-41,-111 17,-67 17,276-50,3 32,-353 37,-13-1,1 0,-1 1,1 0,-1 0,1 1,-1 0,0 1,1 0,13 5,-20-6,0 0,-1 1,1-1,-1 0,1 1,-1-1,1 1,-1 0,0-1,1 1,-1 0,0 0,0 0,-1 0,1 0,0 0,-1 0,1 0,-1 0,1 0,-1 3,0 5,0 0,0 0,-3 12,2-7,0-4,0-1,1 1,0-1,1 1,0-1,1 1,0-1,1 0,0 0,0 0,1 0,0 0,1-1,0 0,1 0,-1 0,2-1,-1 0,1 0,1 0,7 6,1-2,-1-1,2-1,-1-1,1 0,1-1,-1-1,1 0,0-2,1 0,22 3,21-1,111 0,-137-7,204-3,361-51,-388 21,257-33,-465 65,5 0,0 0,0 1,-1-1,1 2,18 2,-27-3,0 1,0-1,1 0,-1 1,0-1,0 1,0-1,0 1,0 0,0-1,0 1,0 0,0 0,0 0,-1 0,1 0,0 0,0 0,-1 0,1 0,-1 0,1 0,-1 0,1 0,0 2,-1 2,1 0,-1 0,0 0,-1-1,0 8,0-8,1 0,0 0,-1 0,1 0,1 1,0 4,0-7,-1 0,1-1,0 1,0 0,0-1,0 1,0 0,1-1,-1 0,0 1,1-1,-1 0,1 1,0-1,-1 0,1 0,0 0,-1-1,1 1,0 0,0-1,0 1,0-1,3 1,5 0,1 0,-1 0,16-2,-10 0,253-19,-4-20,-165 24,192-37,-282 51,-3 0,0 1,0-1,0 1,0 1,12-1,-18 2,0-1,1 0,-1 0,0 1,0-1,1 0,-1 1,0-1,0 1,0 0,1-1,-1 1,0 0,0 0,0 0,0 0,-1 0,1 0,0 0,0 0,-1 0,1 0,0 0,-1 0,1 1,-1-1,1 0,-1 0,0 1,0-1,1 0,-1 1,0-1,0 0,0 0,-1 2,0 14,0 0,-9 32,0 4,9-44,0 0,0 0,2 15,-1-20,1-1,0 0,-1 1,2-1,-1 0,0 1,1-1,-1 0,1 0,0 0,0-1,4 6,1-1,1 0,0-1,0 0,0 0,1-1,0 0,0 0,0-1,1 0,-1-1,1 0,17 3,9-1,0-1,45-2,-73-2,81-2,-1-4,1-3,-2-5,0-3,-1-4,143-55,-178 56,62-22,-110 41,0 0,0 1,0-1,0 0,0 1,0 0,0 0,0 0,0 0,0 0,3 1,-5 0,0-1,0 1,0 0,0-1,0 1,0 0,0 0,0 0,-1-1,1 1,0 0,0 0,-1 0,1 0,-1 0,1 0,-1 1,1-1,-1 0,0 0,1 0,-1 0,0 1,0-1,0 0,0 0,0 0,0 2,-1 20,0-18,1 0,0 1,0-1,0 1,0-1,3 8,-2-11,-1 0,1-1,0 1,0 0,0-1,0 1,0-1,0 0,0 1,1-1,-1 0,1 0,-1 1,1-1,-1 0,1-1,-1 1,1 0,0 0,-1-1,1 1,0-1,0 1,2-1,13 3,0-2,0 0,29-3,-12 1,-12 1,0-1,38-8,-54 8,1-1,0 0,-1 0,1-1,-1 0,0 0,0 0,0-1,0 0,-1 0,1-1,-1 1,5-6,-5 3,0 1,1 0,-1 0,2 1,-1 0,0 0,1 0,14-6,-7 3,-3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27:23.072"/>
    </inkml:context>
    <inkml:brush xml:id="br0">
      <inkml:brushProperty name="width" value="0.05" units="cm"/>
      <inkml:brushProperty name="height" value="0.05" units="cm"/>
      <inkml:brushProperty name="color" value="#CC912C"/>
      <inkml:brushProperty name="inkEffects" value="gold"/>
      <inkml:brushProperty name="anchorX" value="0"/>
      <inkml:brushProperty name="anchorY" value="0"/>
      <inkml:brushProperty name="scaleFactor" value="0.5"/>
    </inkml:brush>
  </inkml:definitions>
  <inkml:trace contextRef="#ctx0" brushRef="#br0">13 165 600 0 0,'0'0'224'0'0,"-1"1"-459"0"0,1-1 310 0 0,-3 1 210 0 0,0 0-95 0 0,-1-1-38 0 0,3 1-72 0 0,1 0-80 0 0,0 0 88 0 0,1-1-35 0 0,0 1 48 0 0,2 0-47 0 0,1 0-60 0 0,0 2 120 0 0,1-1 62 0 0,1 1-118 0 0,0 0 36 0 0,2 0-13 0 0,2 1-94 0 0,-2-1 101 0 0,2 1-110 0 0,-2 0 145 0 0,-2-2-155 0 0,1 2 235 0 0,0 1-257 0 0,-2-1 193 0 0,-1-1-96 0 0,2 0-49 0 0,-1-1 129 0 0,-2 0-155 0 0,0-1 160 0 0,0 0-85 0 0,0 0-49 0 0,0 0 129 0 0,0 0-80 0 0,2 1-49 0 0,2 1 129 0 0,0-1-155 0 0,-1 1 160 0 0,1 0-67 0 0,2-1 115 0 0,2 1-122 0 0,-2 0-54 0 0,-2-2 13 0 0,-2 1 62 0 0,1-1-97 0 0,0-2 126 0 0,-1-2-130 0 0,-1-1 132 0 0,3 0-132 0 0,1 1 39 0 0,1-2-13 0 0,4 1 149 0 0,0 0-117 0 0,-2 0 43 0 0,3-1-11 0 0,-1 0 37 0 0,-2 1-122 0 0,1-1 149 0 0,-1 1-160 0 0,-4 1 48 0 0,3 0 87 0 0,-2 1-58 0 0,-3-1-52 0 0,1 0 130 0 0,-1 2-71 0 0,-2-1-60 0 0,3 1 95 0 0,0 0-109 0 0,2 1 33 0 0,1 0-11 0 0,-2 0 0 0 0,2-1 121 0 0,1 0 41 0 0,1-1-108 0 0,0 1 116 0 0,0 0 168 0 0,0 0-234 0 0,0 1-104 0 0,-3 0 27 0 0,1 0-27 0 0,-3 1-84 0 0,-2 0-4 0 0,1 0 108 0 0,-1 1-36 0 0,0-1 90 0 0,0 2-95 0 0,2 1 32 0 0,1 2 63 0 0,1 1 92 0 0,1 1-134 0 0,0 0-27 0 0,-1-1 80 0 0,-2-1-31 0 0,-3-3-65 0 0,2 1 22 0 0,2 0-11 0 0,2 1 74 0 0,-1 0-95 0 0,-2-2 32 0 0,5 0-11 0 0,2-1 0 0 0,-1-2 0 0 0,3-2 74 0 0,-1-1-20 0 0,-1-1 10 0 0,-2-3 0 0 0,0 1-75 0 0,1-1 96 0 0,-3-1-106 0 0,5-2 106 0 0,-1-3-106 0 0,0 0 32 0 0,0 1-11 0 0,0 0 0 0 0,3 1 0 0 0,-2 1 74 0 0,1 3-95 0 0,-1 0 106 0 0,3 0-13 0 0,0 2-13 0 0,-4 2-67 0 0,0 1 131 0 0,-1 0-155 0 0,-4 2 48 0 0,2 0-16 0 0,-3 0 0 0 0,3 3 0 0 0,-1-1 0 0 0,0 3 0 0 0,0 1 0 0 0,0 1 0 0 0,-2 0 0 0 0,0 3 0 0 0,0 4 0 0 0,-1 0 0 0 0,0 2 74 0 0,0-1-20 0 0,0-1-65 0 0,-2-4 134 0 0,-2 0-155 0 0,-2 0 48 0 0,2 1-16 0 0,1-1 0 0 0,0-2 74 0 0,0-2-95 0 0,2-1 32 0 0,0 1-11 0 0,-1-2 0 0 0,3 1 74 0 0,-1-1-95 0 0,-1-1 32 0 0,2 1-11 0 0,2-1 74 0 0,-2-1-95 0 0,2 0 32 0 0,2-2-11 0 0,-2 1 0 0 0,-2-1 0 0 0,1-2 0 0 0,1-1 84 0 0,-2-1-108 0 0,-1-1 148 0 0,2-1-156 0 0,6-3 132 0 0,3 0-22 0 0,0-1-20 0 0,-1 1 10 0 0,2-1-4 0 0,-1 0-75 0 0,-4 1 22 0 0,-1 1-114 0 0,-3 2 132 0 0,1-2-43 0 0,-1 0 88 0 0,-3 2-95 0 0,2-2 32 0 0,-1 1-11 0 0,2 1 0 0 0,-1 0 0 0 0,-2 2 0 0 0,4-1 0 0 0,1-1 0 0 0,-1 1 74 0 0,-3 1-95 0 0,-1 1 125 0 0,-3 1-131 0 0,0 1 41 0 0,0 2 60 0 0,1-1-95 0 0,2 0 32 0 0,0-1-11 0 0,0 0 0 0 0,1 1 0 0 0,2 0 74 0 0,0 2-95 0 0,4 2 32 0 0,-2 0 91 0 0,2 0-38 0 0,-3-1-76 0 0,-2-1 26 0 0,0 1 60 0 0,-2 0-95 0 0,-1-1 32 0 0,1 1-11 0 0,1 1 0 0 0,-2 0 0 0 0,3 0 0 0 0,1 1 0 0 0,1 0 0 0 0,-1-1 0 0 0,1 0 0 0 0,-3 0 0 0 0,4-1 0 0 0,-1 0 0 0 0,2-1 0 0 0,-1-1 0 0 0,-3 0 0 0 0,2-2 0 0 0,0-1 0 0 0,-1 0 0 0 0,-1-3 0 0 0,2 1 0 0 0,-3-2 0 0 0,3-2 0 0 0,1-2 0 0 0,0-1 0 0 0,3 2 0 0 0,-1-1 0 0 0,0-1 0 0 0,0 2 0 0 0,-1 0 74 0 0,4 0-95 0 0,1 1 32 0 0,-2 3-11 0 0,-2 0 0 0 0,-1 2 0 0 0,-3 1 0 0 0,-2 0 74 0 0,-1 1-95 0 0,0 0 32 0 0,1 0-11 0 0,1 3 0 0 0,1 0 0 0 0,0 1 0 0 0,0 1 0 0 0,2 4 0 0 0,-1 1 0 0 0,-1 1 0 0 0,-2 0 0 0 0,-1-1 74 0 0,-1-1-95 0 0,1 0 32 0 0,1 0-11 0 0,-2-3 0 0 0,1 1 0 0 0,2 0 0 0 0,-2-1 0 0 0,-1-2 0 0 0,2 1 0 0 0,0 0 0 0 0,5-1 0 0 0,2-1 74 0 0,4-1-95 0 0,1-2 32 0 0,-4 0-11 0 0,-1-2 0 0 0,0 0 0 0 0,-1-1 0 0 0,-1-1 0 0 0,0-3 0 0 0,-2-3 0 0 0,5-1 0 0 0,0 1 93 0 0,-4 0-45 0 0,6 0 19 0 0,-2-2-78 0 0,-1 2 22 0 0,2 2-11 0 0,-1-1 0 0 0,-3 0 0 0 0,2 3 74 0 0,0-1-95 0 0,1 1 116 0 0,-1 1-119 0 0,-3 1 120 0 0,0 2-120 0 0,1 0 36 0 0,-1 0-12 0 0,-2 1 93 0 0,-2 1-120 0 0,2 1 134 0 0,0 1-134 0 0,-1 1 41 0 0,-1 1-14 0 0,1 1 0 0 0,-2 0 0 0 0,-1 0 0 0 0,0 0 0 0 0,-2-1 74 0 0,5 3-95 0 0,0 1 32 0 0,6 1-11 0 0,0-1 0 0 0,-1-1 0 0 0,1 0 0 0 0,-2-2 0 0 0,1-2 0 0 0,0 0 0 0 0,1-1 0 0 0,-3 0 0 0 0,0-1 0 0 0,1-2 0 0 0,-2-1 0 0 0,-3 0 0 0 0,-2 0 0 0 0,1 1 74 0 0,2-1-95 0 0,5-2 32 0 0,4-2 63 0 0,6-2-95 0 0,1-2 106 0 0,-2 0-106 0 0,0 1 162 0 0,-2 2-66 0 0,-5 2 14 0 0,-3 2 1 0 0,-1 0-105 0 0,0 0-204 0 0,1 1 193 0 0,0 1 19 0 0,-2 1-6 0 0,1 1 125 0 0,-3 1-60 0 0,-2 0 24 0 0,-3 0-4 0 0,3 2-84 0 0,2 1-88 0 0,2 4 132 0 0,0 4-48 0 0,3 5 128 0 0,-2 1-144 0 0,0 3 122 0 0,-2 0 1 0 0,0-2 0 0 0,-3-2-107 0 0,2-3 106 0 0,1-3-195 0 0,-2-3 18 0 0,-1-2 110 0 0,-2-4 53 0 0,-2 0-28 0 0,0-2-56 0 0,-2 0 19 0 0,0-1 63 0 0,0 0-20 0 0,2 2-65 0 0,3 0 96 0 0,3 0-106 0 0,0 0 32 0 0,1-1 63 0 0,2 0-95 0 0,1-1 116 0 0,-1 0-119 0 0,3-1 36 0 0,-1-1-12 0 0,-1-1 0 0 0,3-1 0 0 0,-1 0 0 0 0,0 0 74 0 0,0 1-95 0 0,-1 2 106 0 0,2 0-31 0 0,-3 2 38 0 0,-2 0 1 0 0,0 0-110 0 0,-1 0 33 0 0,-1 0-16 0 0,-3 0 74 0 0,2 0-95 0 0,-1 0 32 0 0,0-1-11 0 0,1 1 0 0 0,-1 0 0 0 0,-1 0 0 0 0,1 1 0 0 0,3-1 0 0 0,-2 0 74 0 0,2 1-95 0 0,-1 0 32 0 0,-3 0-11 0 0,-1-1 0 0 0,1 2 0 0 0,-1-1 74 0 0,-1 0-95 0 0,3 1 32 0 0,1 1 101 0 0,-1-1-32 0 0,-1 1-96 0 0,2-1 106 0 0,-2 0 1 0 0,-1 0 0 0 0,-1-1-107 0 0,-2-1 32 0 0,2 2 58 0 0,0-1-95 0 0,-1 0 32 0 0,-1-1-11 0 0,0 1 906 0 0,1 0-843 0 0,-2 0 92 0 0,0-1-107 0 0,3 1-48 0 0,-1-1 12 0 0,0 0-12 0 0,0 1 0 0 0,0-1 74 0 0,-1 0-95 0 0,-1 0 269 0 0,0 0-175 0 0,0 0 1 0 0,0 0-86 0 0,0 0 24 0 0,-2-1-12 0 0,2 1 0 0 0,0 0 0 0 0,0 0 74 0 0,1 0-95 0 0,-1 0 32 0 0,1 0-11 0 0,-1 1 288 0 0,2-1-300 0 0,-1 1 24 0 0,1 0-12 0 0,2 0 0 0 0,-1 1 0 0 0,-1-1 74 0 0,0 0-95 0 0,2 1 32 0 0,0 0-11 0 0,-1 0 0 0 0,0 0 0 0 0,1-1 0 0 0,1 1 74 0 0,0 0-95 0 0,1 0 32 0 0,-1 0-11 0 0,-1 0 74 0 0,-1-1-95 0 0,1 1 32 0 0,0-1-11 0 0,-1 0 74 0 0,2 0-95 0 0,1 2 32 0 0,-1-1-11 0 0,2 2 0 0 0,-1-1 0 0 0,5 0 0 0 0,1 1 74 0 0,0-2-95 0 0,1 1 32 0 0,0-1 82 0 0,-2-1-120 0 0,0 0 134 0 0,-1-1-134 0 0,-2-1 41 0 0,-1 1-14 0 0,2-2 0 0 0,-3 0 0 0 0,-1 1 0 0 0,2-2 0 0 0,1-1 0 0 0,2 0 0 0 0,-1 0 0 0 0,2-1 0 0 0,-1-1 0 0 0,-3 1 0 0 0,1-1-103 0 0,-1-1 207 0 0,-1 0-140 0 0,0-1 149 0 0,1 1-142 0 0,0 0 44 0 0,1 0-15 0 0,2-1 0 0 0,-1-1 74 0 0,-2-1-95 0 0,1 1 32 0 0,0 2-11 0 0,-1 1 0 0 0,-2 2 0 0 0,1 2 0 0 0,0-1 0 0 0,-1 2 0 0 0,2-1 0 0 0,0-1 0 0 0,-2 0 0 0 0,0 0 0 0 0,-2 0 0 0 0,2 2 0 0 0,1 0 0 0 0,3 0 0 0 0,-1 1 0 0 0,1 1 0 0 0,-1-1 0 0 0,-2 1 0 0 0,1 0 0 0 0,-2 0 0 0 0,-1-1 0 0 0,1 0 0 0 0,-1 0 0 0 0,0 0 0 0 0,-2 0 0 0 0,3 0 0 0 0,-2 0 0 0 0,0 0 0 0 0,3 0 0 0 0,1 0 0 0 0,2 1 0 0 0,-1 0 0 0 0,1 0 0 0 0,-1 0 0 0 0,1 0 0 0 0,-1-1 74 0 0,2 0-95 0 0,-2 0 32 0 0,-2 0-11 0 0,-1 0 0 0 0,0 0 0 0 0,-1 0 0 0 0,-1 0 0 0 0,2 0 0 0 0,-1 0 0 0 0,0 0 0 0 0,-2 0 0 0 0,0 0 0 0 0,-1 0 0 0 0,2 0 0 0 0,0 0 0 0 0,-1 0 0 0 0,3 1 0 0 0,0 1 0 0 0,-1-1 0 0 0,2 2 0 0 0,1 1 0 0 0,2 2 0 0 0,0 1 0 0 0,0-1 0 0 0,-1 0 0 0 0,0 1 0 0 0,-1 0 0 0 0,-2-2 0 0 0,-1-2 0 0 0,0 2 0 0 0,2 0 0 0 0,3 2 0 0 0,1 1 0 0 0,0-1 0 0 0,1-1 0 0 0,-1-2 0 0 0,-2-1 0 0 0,-3-1 0 0 0,2-1 0 0 0,-2 1 0 0 0,-1-1 0 0 0,-2-1 0 0 0,2 0 0 0 0,3 1 0 0 0,-1-1 0 0 0,1 0 0 0 0,2 0 0 0 0,0-1 0 0 0,1 1 0 0 0,0 0 0 0 0,2 0 0 0 0,-1 0 0 0 0,1 0 0 0 0,-2 0 0 0 0,-2 0 0 0 0,1 0 0 0 0,-2 0 0 0 0,-1 0 74 0 0,-3 0-95 0 0,3 0 32 0 0,-1 0-11 0 0,-1 0 0 0 0,3-1 0 0 0,1 0 0 0 0,0 0 0 0 0,-2 0 0 0 0,3 0 0 0 0,-1 0 0 0 0,-1 0 0 0 0,3 1 0 0 0,0-2 0 0 0,1 1 0 0 0,1 0 0 0 0,-2 0 0 0 0,-1 0 0 0 0,0-1 0 0 0,0 0 0 0 0,-1 1 0 0 0,0 0 0 0 0,1-1 0 0 0,-2-1 0 0 0,1 0 0 0 0,0-1 0 0 0,-1 2 0 0 0,-2 0 0 0 0,0 1 0 0 0,1 0 0 0 0,2 1 0 0 0,-2 0 74 0 0,2 0-95 0 0,0 0 32 0 0,-1 0-11 0 0,-2 0 0 0 0,2 1 0 0 0,2 0 0 0 0,-2-1 0 0 0,0 1 0 0 0,0-1 0 0 0,1 0 0 0 0,-1-1 0 0 0,3 0 0 0 0,3-2 0 0 0,5-1 0 0 0,-1 0 0 0 0,-2 0 0 0 0,1 0 74 0 0,0-1-95 0 0,-2 0 32 0 0,2-1-11 0 0,0 0 0 0 0,-4 1 0 0 0,-1 0 0 0 0,0 1 0 0 0,2-2 0 0 0,4 0 0 0 0,1 0 0 0 0,-1-1 0 0 0,-1 0 0 0 0,1 0 0 0 0,-2 1 0 0 0,3-1 0 0 0,-1-1 0 0 0,-1 0 0 0 0,-1 1 0 0 0,-3 2 0 0 0,-4 1 0 0 0,2 0 0 0 0,0 2 0 0 0,2 0 0 0 0,1 1 0 0 0,1 2 0 0 0,-2 0 0 0 0,-1 0 0 0 0,-1 1 0 0 0,1 0 0 0 0,-2 1 0 0 0,0-1 0 0 0,0 2 0 0 0,0 0 0 0 0,3 2 0 0 0,0 0 0 0 0,0 1 0 0 0,-1 2 0 0 0,-1-2 93 0 0,-2 0-120 0 0,-3-3 134 0 0,0 1-134 0 0,0 2 41 0 0,-1-1-14 0 0,3 2 0 0 0,1 0 0 0 0,-1-1 0 0 0,-1 0 0 0 0,2 0 0 0 0,-2-3 0 0 0,-1 0 0 0 0,3 0 0 0 0,1 1 0 0 0,0 0 0 0 0,1 0 0 0 0,-3 0 0 0 0,-1-2 74 0 0,0 0-95 0 0,1-1 32 0 0,-1 0-11 0 0,3 0 0 0 0,-1-1 74 0 0,1 0-95 0 0,2-1 32 0 0,-2 1-11 0 0,0-2 0 0 0,0 0 0 0 0,-2 1 0 0 0,1-2 74 0 0,0 0-95 0 0,0-1 32 0 0,2-1-11 0 0,1 1 0 0 0,2-2 0 0 0,-3 1 0 0 0,-1 0 0 0 0,0 0 0 0 0,0-1 93 0 0,-1 1-120 0 0,2-1 134 0 0,0 0-134 0 0,0 0 41 0 0,1 2-14 0 0,-2 0 0 0 0,-2 1 0 0 0,3-1 0 0 0,0 1 0 0 0,-1 1 0 0 0,0-1 0 0 0,1 0 0 0 0,-3-1 84 0 0,-2 2-108 0 0,2 0 36 0 0,0-1-12 0 0,-2 0 0 0 0,1 1 0 0 0,1-2 0 0 0,3 1 0 0 0,4 1 0 0 0,-1-1 0 0 0,2 0 74 0 0,-1 1-95 0 0,-1 1-43 0 0,0 1 85 0 0,-1 0-31 0 0,0 2 10 0 0,0 0 0 0 0,-2 0 0 0 0,0 0 0 0 0,-3 1 0 0 0,-1-2 0 0 0,-1 0 0 0 0,2 1 0 0 0,0 0 0 0 0,-1 0 0 0 0,-1-1 0 0 0,1 1 0 0 0,-1-1 0 0 0,-1 0 74 0 0,2 1-95 0 0,1 1 32 0 0,0 1-11 0 0,4 2 0 0 0,-1-2 0 0 0,-2 0 0 0 0,-2-1 0 0 0,1-2 0 0 0,-3 0 84 0 0,0 0-108 0 0,-1-2 129 0 0,-2 0-132 0 0,0 0 115 0 0,3 1-109 0 0,0 0 32 0 0,4-1-11 0 0,4 1 0 0 0,1-2 0 0 0,0 0 0 0 0,-3 0 0 0 0,1-1 0 0 0,0-1 0 0 0,-2 1 0 0 0,2-3 0 0 0,0 0 0 0 0,0 0 0 0 0,3-2 0 0 0,0 0 112 0 0,-2 2-144 0 0,-2 0 160 0 0,0 1-160 0 0,1 0 48 0 0,0 0-16 0 0,2 0 0 0 0,-3 1 74 0 0,2 1-95 0 0,1 0 32 0 0,-1 1-11 0 0,0 0 0 0 0,-1 1 74 0 0,-3 0-20 0 0,0 1-65 0 0,-2 1 22 0 0,-2-1-11 0 0,-2 0-84 0 0,0 0 108 0 0,2 1 38 0 0,0 0 66 0 0,-1 0-1 0 0,4 4-76 0 0,2 0-199 0 0,-2 0 52 0 0,0 2-42 0 0,1 1 162 0 0,-1 0 28 0 0,1 1-73 0 0,0 1 32 0 0,-1-2-11 0 0,-2-3 0 0 0,0 1 0 0 0,-1-1 0 0 0,0 0 130 0 0,1-1-46 0 0,3 2 22 0 0,0-1-273 0 0,-2-1 106 0 0,0-2-38 0 0,0 0 114 0 0,1 0-31 0 0,-2-1 16 0 0,2 1 0 0 0,1-1 0 0 0,1 1 0 0 0,-1-2 0 0 0,4 1 0 0 0,3-3 0 0 0,3 0 74 0 0,2-3-95 0 0,0 0 32 0 0,-1 1 73 0 0,2-2-108 0 0,2 0 120 0 0,-2-1-120 0 0,-1 0 110 0 0,0 0-107 0 0,1-2 32 0 0,-1-1-11 0 0,-1 1 0 0 0,1-2 0 0 0,3 2 0 0 0,1-3 0 0 0,0 2 0 0 0,-1 1 0 0 0,0 0 0 0 0,-2 1 0 0 0,0 1 0 0 0,-1 1 0 0 0,-5 1 0 0 0,4-1 84 0 0,2 1-15 0 0,2 0-84 0 0,-2 1 103 0 0,-1 0-109 0 0,1 1 32 0 0,-1-1-11 0 0,-2 0 0 0 0,0 2 0 0 0,-1 1 0 0 0,2 1 0 0 0,1 3 0 0 0,-3 0 0 0 0,3 2 0 0 0,-1-1 74 0 0,1 4-95 0 0,-2-1 32 0 0,-3-1-11 0 0,1 3 0 0 0,-1 0 102 0 0,-1 0-38 0 0,-1 0-76 0 0,0 1 26 0 0,-3-2-14 0 0,2 1 0 0 0,0 0 0 0 0,-1-3 0 0 0,0 1 0 0 0,1-1 0 0 0,3 0 0 0 0,1 2 0 0 0,3-3 0 0 0,1 0 0 0 0,-4-3 74 0 0,0-1-95 0 0,-2-1 32 0 0,-1-1-11 0 0,4-1 0 0 0,3-3 0 0 0,-1-2 0 0 0,1 1 0 0 0,0 0 0 0 0,0 0 0 0 0,-2 0 0 0 0,0 0 0 0 0,0 0 0 0 0,-1-1 0 0 0,3-1 0 0 0,-2 0 0 0 0,-3 0 0 0 0,1-1 0 0 0,1-2 74 0 0,5-1-95 0 0,0 1 32 0 0,-2 1-11 0 0,-1 1 0 0 0,0 2 0 0 0,2 0 0 0 0,3 2 0 0 0,2 1 74 0 0,0 0-95 0 0,-3 3 32 0 0,-5-1-11 0 0,-2 3 0 0 0,-1 0 0 0 0,-1 1 0 0 0,0 2 0 0 0,-3-1 0 0 0,-2 0 0 0 0,1 0 0 0 0,-1 0 0 0 0,-1 0 74 0 0,1 1-95 0 0,0 0 31 0 0,-1 1-10 0 0,1 1 0 0 0,-1 0 0 0 0,-1-1 0 0 0,1 1 0 0 0,0-1 0 0 0,-2-1 0 0 0,1-1 0 0 0,1 1 0 0 0,-2-1 0 0 0,0-1 75 0 0,3 0-96 0 0,1 0 31 0 0,-2-1-10 0 0,-1-1 0 0 0,2 0 0 0 0,0-1 0 0 0,-1-1 0 0 0,4 1 94 0 0,4-2-9 0 0,0 0-104 0 0,0 0 35 0 0,0 0-16 0 0,3 0 0 0 0,-1 0 0 0 0,-3-1 94 0 0,-1 1-121 0 0,-5 0 40 0 0,0-1-13 0 0,-2-1 0 0 0,2 1 0 0 0,2-2 0 0 0,5 0 0 0 0,3-2 0 0 0,1 0 0 0 0,0 1 0 0 0,-1 0 0 0 0,-3 1 0 0 0,-2 0 0 0 0,-1 2 0 0 0,0-1 0 0 0,3 1 0 0 0,-1 0 0 0 0,4 0 0 0 0,-1 1 75 0 0,3 1-96 0 0,-3 1 31 0 0,-3 0-10 0 0,-1 2 0 0 0,-2 2 75 0 0,-1 0-96 0 0,1 1 31 0 0,-2 1-10 0 0,-1 0 0 0 0,-1-1 0 0 0,0 1 0 0 0,3 3 0 0 0,-1-1 0 0 0,0-1 0 0 0,1 0 0 0 0,0 0 0 0 0,1 0 0 0 0,-1-2 75 0 0,3 0-96 0 0,0 1 31 0 0,3-2-10 0 0,0 0 75 0 0,3-2-96 0 0,-2-1 31 0 0,-2-1-10 0 0,-3-1 0 0 0,0-1 0 0 0,0-2 0 0 0,1 0 0 0 0,0-1 0 0 0,0 1 0 0 0,1 0 0 0 0,0 0 0 0 0,-1 1 0 0 0,-1-1 0 0 0,3-1 0 0 0,0-2 0 0 0,-1 0 0 0 0,-1 0 0 0 0,-1 1-84 0 0,0 1 108 0 0,-3 2-36 0 0,0 0 12 0 0,1 0 0 0 0,2 0 75 0 0,-3-2-22 0 0,-1 2 21 0 0,1-1-88 0 0,2 0 138 0 0,-1 0-44 0 0,0 1-96 0 0,0 0 32 0 0,-2 0-109 0 0,-1 1 120 0 0,2 0-41 0 0,0 1 14 0 0,-1 0 75 0 0,0 1-96 0 0,0 0 106 0 0,0 2-106 0 0,-1 0 31 0 0,-2-1-10 0 0,1 1 0 0 0,1-1 0 0 0,-1 1 0 0 0,2-1 0 0 0,-1 1 0 0 0,-1-1 0 0 0,0 1 0 0 0,-2 0 0 0 0,-1 0 0 0 0,1 1 0 0 0,1 1 0 0 0,2 0 0 0 0,-1-1 0 0 0,-1 0 0 0 0,0 1 0 0 0,-1-1 0 0 0,3-1 0 0 0,3 0 0 0 0,4-1 0 0 0,1-1 0 0 0,4-1 0 0 0,-1 0 0 0 0,-1-4 0 0 0,2 0 0 0 0,2-4 0 0 0,2-1 0 0 0,2-1 0 0 0,-1-1 0 0 0,-1 2 0 0 0,0-1 0 0 0,-4 0 0 0 0,0 2 140 0 0,-1 2-77 0 0,-3 0 21 0 0,-1 2-3 0 0,-1 1-94 0 0,0 2 26 0 0,-4 0-13 0 0,2 2 75 0 0,0-1-96 0 0,2 0 31 0 0,-4 0-10 0 0,2 1 0 0 0,0 1 94 0 0,2 1-28 0 0,-2 0-79 0 0,-3 0 26 0 0,0 1-13 0 0,1 1 0 0 0,0 2 0 0 0,-2-1 0 0 0,1 2 0 0 0,0 0 0 0 0,-2 0 0 0 0,-2-3 75 0 0,1 2-96 0 0,-1 1 31 0 0,3 3-10 0 0,0-1 0 0 0,1 0 0 0 0,2 0 0 0 0,3-2 0 0 0,0 0 0 0 0,4-2 0 0 0,0-1 0 0 0,-1-3 0 0 0,0 0 0 0 0,0-2 112 0 0,1 0-32 0 0,3-1-96 0 0,-2 0 32 0 0,-1 0-16 0 0,0-1 0 0 0,-2-1 84 0 0,2 0-108 0 0,1-2 36 0 0,3-1-236 0 0,6-1-346 0 0,-3 0 952 0 0,-6 2-287 0 0,-2 1 118 0 0,-3 1-249 0 0,-1 1 72 0 0,-1 1-36 0 0,2 0 0 0 0,1-1 0 0 0,0 1 0 0 0,1 3 0 0 0,0-1 0 0 0,-4 2-102 0 0,0 0 131 0 0,-1 2-44 0 0,-3-1 109 0 0,-2-1-121 0 0,0 2 40 0 0,1 0-13 0 0,0 1 0 0 0,2 1 0 0 0,-1 0 0 0 0,-1 0 0 0 0,2 0 0 0 0,0 0 0 0 0,-1-2 0 0 0,-1 0 0 0 0,2-1 0 0 0,0 1 0 0 0,0-2 0 0 0,-1 0 0 0 0,1-2 0 0 0,1 0 75 0 0,1-1-96 0 0,0-1 31 0 0,1 0-10 0 0,0-2 0 0 0,3 0 0 0 0,2-1 0 0 0,-2-1 75 0 0,4 0-96 0 0,0 1 31 0 0,-2-1-10 0 0,-1 1 0 0 0,0-1 0 0 0,-1 1 0 0 0,-1-1 0 0 0,3 1 0 0 0,0 0 0 0 0,-1-1 0 0 0,2 1 0 0 0,2-2 0 0 0,1 0 0 0 0,-1 1 0 0 0,-1 0 0 0 0,-5 2 0 0 0,-4 1 0 0 0,2 0 0 0 0,1 2 0 0 0,-3 0 0 0 0,4 3 0 0 0,-2 0 0 0 0,-1 0 0 0 0,-1 1 0 0 0,0 0 0 0 0,-2 0 0 0 0,-2-1 0 0 0,-3 0 0 0 0,3 1 0 0 0,1 2 0 0 0,-2-1 0 0 0,3 2 0 0 0,0 1 0 0 0,-1-1 0 0 0,3 3 0 0 0,-1-1 0 0 0,-1 0 0 0 0,0-1 0 0 0,2-1 0 0 0,2-1 0 0 0,2 0 0 0 0,0-3 0 0 0,1 0 0 0 0,0-3 0 0 0,-2 0 0 0 0,3-2 0 0 0,1-3 0 0 0,0-1 0 0 0,1 1 0 0 0,1 0 0 0 0,4-1 0 0 0,0 2 75 0 0,-2 0-96 0 0,-3 1 31 0 0,0 1-10 0 0,0-1 0 0 0,-2 0 0 0 0,0 0 0 0 0,1-1 0 0 0,-1 0 0 0 0,0 0 0 0 0,0 1 0 0 0,-2 0 0 0 0,2 1 0 0 0,0 1 0 0 0,-3 1 0 0 0,-1 0 0 0 0,-1 1 0 0 0,-2 0 0 0 0,-3 0 0 0 0,0 1 0 0 0,1 0 0 0 0,1 1 0 0 0,1 1 0 0 0,2 1 0 0 0,-1 0 0 0 0,3 2 0 0 0,-1-1 0 0 0,0 4 0 0 0,0 1 0 0 0,-2-1 0 0 0,-1 2 0 0 0,-1 0 0 0 0,-1-1 0 0 0,1 1 0 0 0,1-2 0 0 0,-3-1 0 0 0,3-2 0 0 0,1 0 0 0 0,1-2 0 0 0,1 0 0 0 0,2-2 0 0 0,-3 0 0 0 0,-1-2 0 0 0,2 0 0 0 0,1-3 0 0 0,6-1 0 0 0,0-1 0 0 0,0-1 0 0 0,-1 0 0 0 0,-1 1 0 0 0,1-1 0 0 0,-1 0 0 0 0,0 0 0 0 0,-1 1 0 0 0,0 1 0 0 0,-2-1 0 0 0,1 0 0 0 0,1 1 0 0 0,0 1 0 0 0,1 0 0 0 0,-1 1 0 0 0,1 0 0 0 0,-2-1 0 0 0,3 0 0 0 0,-1 1 75 0 0,-2 0-96 0 0,0 1 31 0 0,-1 0-10 0 0,1 0 84 0 0,-2 1-33 0 0,1 0-60 0 0,0 0 19 0 0,-2 1-10 0 0,-2-1 0 0 0,0 0 0 0 0,-2 1 0 0 0,-2 0 0 0 0,-1 0 0 0 0,2 2 0 0 0,0 1 0 0 0,0-1 0 0 0,-1 2 0 0 0,3 0 0 0 0,-1 0 0 0 0,0 0 0 0 0,0 1 0 0 0,0 0 0 0 0,1 2 0 0 0,1 0 0 0 0,0 1 0 0 0,-2-2 0 0 0,0 0 0 0 0,2 0 0 0 0,1-1 75 0 0,4 1-96 0 0,-1 0 31 0 0,-1-3-10 0 0,-4 0 0 0 0,1-1 0 0 0,0-1 0 0 0,2 0 0 0 0,3 0 0 0 0,-1-1 0 0 0,2-1 0 0 0,1 1 0 0 0,1-2 0 0 0,-2-1 75 0 0,-1 0-96 0 0,0-2 31 0 0,3 0-10 0 0,3-3 0 0 0,1-1 0 0 0,-1 0 0 0 0,-2 0 0 0 0,0 0 0 0 0,-2 1 0 0 0,-1 0 0 0 0,-2 1 75 0 0,2 1-96 0 0,0-1 31 0 0,-1 0-10 0 0,-1 0 0 0 0,1 0 0 0 0,3 1 0 0 0,0-1 0 0 0,0 2 0 0 0,0 0 0 0 0,2 0 0 0 0,0 1 0 0 0,1 2 0 0 0,-1 0 75 0 0,-2 2-96 0 0,-2 1 31 0 0,-1 1 84 0 0,-5-1-121 0 0,-1 1 134 0 0,1 2-134 0 0,0 0 40 0 0,-2 0-13 0 0,-2 0 0 0 0,2 2 0 0 0,-1 2 75 0 0,3 3-96 0 0,-1 1 31 0 0,0-1-10 0 0,0-2 0 0 0,0 1 0 0 0,-1-2 0 0 0,2 0 0 0 0,2-1 0 0 0,1-1 0 0 0,-2-2 0 0 0,2 0 0 0 0,0-1 0 0 0,1-1 0 0 0,0 0 0 0 0,1-2 0 0 0,1 0 0 0 0,0-2 75 0 0,-1-2-96 0 0,2-1 31 0 0,1 0-112 0 0,0-2 56 0 0,6-1-22 0 0,0 0 191 0 0,1 0-72 0 0,4 0 22 0 0,2-4-9 0 0,-1 0 1 0 0,0 1-75 0 0,-4 1 20 0 0,-3 1-10 0 0,4-1 0 0 0,1-2 0 0 0,-2 1 0 0 0,1 0 0 0 0,-1 1 0 0 0,-1 1 0 0 0,-2 2 0 0 0,-2 1 0 0 0,-2 1 0 0 0,-2 1 0 0 0,-1 1-84 0 0,3 1 108 0 0,-1 2-36 0 0,-4 1 12 0 0,-3-1 0 0 0,0 1 0 0 0,-2 0 0 0 0,-2 0 0 0 0,4 2 0 0 0,0 1 0 0 0,-2-1 0 0 0,-2 0 0 0 0,1 0 0 0 0,0 1 0 0 0,-2-2 0 0 0,3 2 0 0 0,0 0 0 0 0,5 0 0 0 0,0 0 0 0 0,1-1 0 0 0,1-1 0 0 0,1-1 0 0 0,0-2 0 0 0,-1-1 0 0 0,-1-1 0 0 0,1-2 0 0 0,-2 0 0 0 0,4-1 0 0 0,2 0 0 0 0,0-1 0 0 0,0-1 0 0 0,-1 1 0 0 0,-1 0 0 0 0,-2-1 0 0 0,3-2 0 0 0,2-1 0 0 0,0 1 0 0 0,0-1 0 0 0,1 1 0 0 0,0 1 0 0 0,0 1 0 0 0,1 0 0 0 0,-1 1 0 0 0,-1 1 0 0 0,-2 0 0 0 0,-2-1 0 0 0,0 1 75 0 0,2 1 6 0 0,-2-1-99 0 0,0 2 107 0 0,-1 1-110 0 0,-2 1 31 0 0,1 2-10 0 0,-2 1 0 0 0,2 3 0 0 0,-2 1 0 0 0,0 3 0 0 0,-1 1 0 0 0,-3-2 0 0 0,1 1 75 0 0,-2 0-96 0 0,1-1 31 0 0,1 1-10 0 0,0-2 0 0 0,-1 0 0 0 0,3 0 0 0 0,1-2 0 0 0,4 1 0 0 0,1-2 0 0 0,0-2 0 0 0,-1-1 0 0 0,-1-1 0 0 0,1-1 0 0 0,0 0 0 0 0,-1-1 0 0 0,0 1 0 0 0,2-3 0 0 0,4 0 75 0 0,5 1-96 0 0,1-1 31 0 0,0 2 112 0 0,-1 0-45 0 0,-2 0 20 0 0,0 0-1 0 0,-1-1-280 0 0,-3 0 118 0 0,-2 1-42 0 0,-1 1 124 0 0,-2-1-34 0 0,-1 1 18 0 0,1-1 0 0 0,-2 2 0 0 0,0 0 0 0 0,-4 1 0 0 0,0 0 0 0 0,2 2 0 0 0,-2 0 0 0 0,0 1 0 0 0,1 2 0 0 0,1 1 0 0 0,-2 0 0 0 0,-1-1 0 0 0,1 2 0 0 0,0 1 0 0 0,-3-2 0 0 0,3 3 0 0 0,-1 0 0 0 0,-1-1 0 0 0,-1 2 0 0 0,1 0 0 0 0,0-2 0 0 0,3 2 0 0 0,0-2 0 0 0,1-2 0 0 0,0-2 0 0 0,1 0 0 0 0,3-2 0 0 0,7-1 0 0 0,3-1 0 0 0,0-1 0 0 0,-1-1 0 0 0,-5 0 0 0 0,-3-2 0 0 0,-2-1 0 0 0,4 0 0 0 0,4-2 0 0 0,5-1 0 0 0,0 2 0 0 0,0-1 0 0 0,-3 0 0 0 0,-1 2 0 0 0,1-1 0 0 0,2 1 0 0 0,-2 0 0 0 0,-1 2 0 0 0,-1 2 0 0 0,-3 2 0 0 0,-4 1 0 0 0,1 3 0 0 0,-1 0 0 0 0,-1 2 0 0 0,-1 3 0 0 0,0 0 0 0 0,-4-1 0 0 0,-1 0 0 0 0,-1 1 0 0 0,-2 0 0 0 0,-1-3 0 0 0,1 3 0 0 0,-1 0 0 0 0,7 4 0 0 0,2-1 0 0 0,2-2 0 0 0,2 0 0 0 0,0-3 0 0 0,1-3 0 0 0,3-2 0 0 0,-1-2 0 0 0,-2-2 0 0 0,2-1 0 0 0,2-5 0 0 0,0-1 0 0 0,2-1 0 0 0,3 0 0 0 0,0 0 0 0 0,0 2 0 0 0,0-1 0 0 0,-4 1 0 0 0,-1 0 0 0 0,0 0 0 0 0,-1 1 0 0 0,-1 0 0 0 0,-1 0 0 0 0,1 2 0 0 0,0-2 0 0 0,1 0 0 0 0,0 0 0 0 0,0 1 0 0 0,-5 1 0 0 0,-2 1 0 0 0,1 1 0 0 0,0 1 0 0 0,-1 0 0 0 0,1 0 0 0 0,0 0 0 0 0,-4 0 0 0 0,0 1 0 0 0,-1 1 0 0 0,0 0 0 0 0,1 0 0 0 0,-2 2 0 0 0,1 1 0 0 0,-1 0 0 0 0,0 1 0 0 0,-1 1 0 0 0,-1-1 0 0 0,2-1 0 0 0,2 1 0 0 0,1 0 0 0 0,1 0 0 0 0,0-1 0 0 0,2 0 0 0 0,0-1 0 0 0,-3-2 0 0 0,-1-1 0 0 0,1 0 0 0 0,1-3 0 0 0,2-2 0 0 0,2-3 0 0 0,2 0 0 0 0,1-1 0 0 0,1-1 0 0 0,1-1 0 0 0,1 0 0 0 0,4-2 0 0 0,4-1 0 0 0,0 0 0 0 0,-4 0 0 0 0,-1 2 0 0 0,-1 2 0 0 0,1 0 0 0 0,-1 1 0 0 0,-1 1 0 0 0,0 1 0 0 0,-3 1 0 0 0,0 2 75 0 0,-3 1-96 0 0,-2 2 31 0 0,0 2-10 0 0,-3 0 0 0 0,-4 0 0 0 0,-1 1 0 0 0,2 3 0 0 0,-1 1 0 0 0,-1 2 0 0 0,1 2 0 0 0,0 2 0 0 0,-2-1 0 0 0,0 1 0 0 0,-1 1 75 0 0,0 0-96 0 0,-2-3 31 0 0,0 0-10 0 0,0-1 0 0 0,-1-2 0 0 0,1-1 0 0 0,2-1 0 0 0,6 0 0 0 0,3-2 0 0 0,2 1 0 0 0,1-2 0 0 0,0-2 0 0 0,0-2 0 0 0,1-2 0 0 0,4-3 0 0 0,1-2 0 0 0,0 1 0 0 0,0-1 0 0 0,-2-1 0 0 0,-2 0 0 0 0,0 0 75 0 0,2-2-12 0 0,4 1-77 0 0,-2 0 26 0 0,-1 1-114 0 0,1 0 131 0 0,-1 2-44 0 0,-3-1 15 0 0,-3 1 0 0 0,-1 2 0 0 0,1-1 0 0 0,2 1 0 0 0,-2 3 112 0 0,-2 0-69 0 0,-2 3-48 0 0,-4 0-162 0 0,-3 0 143 0 0,1 2 20 0 0,0 0 96 0 0,-2 0-47 0 0,-1 0 23 0 0,1 1-78 0 0,2 2-92 0 0,-2-1 41 0 0,-1 2-12 0 0,1 1 83 0 0,0 0-22 0 0,-1-1 12 0 0,-2-2 0 0 0,0-2 0 0 0,-1-1 0 0 0,-2-1 75 0 0,1 0-96 0 0,0 1 31 0 0,4 1-10 0 0,0 0 0 0 0,6 0-74 0 0,3-1 95 0 0,2-2-32 0 0,7-3 11 0 0,2-4 0 0 0,1-2 0 0 0,1-1 0 0 0,-2 0 0 0 0,-3-1 0 0 0,-2 1 0 0 0,-1 1 0 0 0,-1 1 0 0 0,-2 0 0 0 0,-1 0 0 0 0,0 2 0 0 0,0 0 0 0 0,-2 1 0 0 0,3-1 0 0 0,1 1 0 0 0,0 2 0 0 0,-2 1 0 0 0,0 3 0 0 0,-4 0 0 0 0,-1 1 0 0 0,-2 2 0 0 0,2 0 0 0 0,-3 0 0 0 0,-1 0 0 0 0,2 0 0 0 0,-1 2 0 0 0,0 0 0 0 0,-1 1 0 0 0,0 1 0 0 0,0 1 0 0 0,2 2 0 0 0,-1-1 0 0 0,-1-2 0 0 0,1 3 0 0 0,1-1 0 0 0,-1-2 0 0 0,2 0 0 0 0,0-2 0 0 0,3-1 0 0 0,1-3 0 0 0,1-1 0 0 0,3-1 0 0 0,2-3 0 0 0,-2-1 0 0 0,5-3 0 0 0,0-2 0 0 0,1-2 0 0 0,0 2 0 0 0,0 0 0 0 0,0 0 0 0 0,-1 0 0 0 0,5-1 0 0 0,2 0 0 0 0,-1 1 0 0 0,-3 0 0 0 0,0 2 0 0 0,0-1 0 0 0,-2 1 75 0 0,-1 1-96 0 0,-3 1 31 0 0,-2 1-10 0 0,-1 1-74 0 0,-2 2 95 0 0,0 0-32 0 0,-3 0 11 0 0,-2 1 0 0 0,1 2 0 0 0,0 1 0 0 0,2 3 0 0 0,0 0 0 0 0,-2 0 0 0 0,1 3 0 0 0,-2-2 0 0 0,-2 2 0 0 0,1 0 0 0 0,0 1 0 0 0,-1 1 0 0 0,0-1 0 0 0,2-1 0 0 0,0-1 0 0 0,1-1 0 0 0,1-3 0 0 0,1-1 0 0 0,3-3 0 0 0,2-1 0 0 0,4-3 0 0 0,1-1 0 0 0,0-3 0 0 0,-1 0 0 0 0,1-2 0 0 0,5-2 0 0 0,1 0 0 0 0,3 0 0 0 0,-1 1 0 0 0,-1 1 0 0 0,-3 1 75 0 0,0 0-96 0 0,2 0 31 0 0,2 0-10 0 0,-1 1 84 0 0,-2 1-108 0 0,0 2 130 0 0,-2 2-133 0 0,-5 2 40 0 0,0 2-13 0 0,-3 2 0 0 0,-2 2 0 0 0,0 1 0 0 0,-2 1 75 0 0,-3-1-96 0 0,1 4 106 0 0,-2 0-106 0 0,-1 1 31 0 0,0 1-131 0 0,0 0 81 0 0,0 0-77 0 0,1-1 141 0 0,1-1 108 0 0,6-1-175 0 0,2-2 64 0 0,0-2-21 0 0,0-2 0 0 0,2-3 0 0 0,-1-3 0 0 0,0-2 0 0 0,0-1 0 0 0,2 0 0 0 0,5-3 0 0 0,1 0 0 0 0,0-1 0 0 0,1 1 0 0 0,-3 0 0 0 0,3 1 0 0 0,-2 1 0 0 0,-2 1 0 0 0,1-1-112 0 0,0 2 144 0 0,-2 0-48 0 0,-2 3 16 0 0,-3 1 0 0 0,-4 1 0 0 0,-2 2 0 0 0,-2 1 0 0 0,-1 1 0 0 0,3 4 0 0 0,-1 1 0 0 0,-1 2 0 0 0,-1 0 0 0 0,-1 0-74 0 0,-1-1 95 0 0,-2-1-32 0 0,0-1 11 0 0,-1-2 0 0 0,1 1 0 0 0,2-1 0 0 0,0 0 0 0 0,6-2 0 0 0,4 0 0 0 0,6-2 0 0 0,0-1 0 0 0,-1-3 0 0 0,2-1 0 0 0,-1-1 0 0 0,-3-1 0 0 0,-3 0 0 0 0,-2 0 0 0 0,-1 2 0 0 0,0 0 0 0 0,0 1 0 0 0,0 1 0 0 0,1 1 0 0 0,-1 1 0 0 0,0 0 0 0 0,-3 0 0 0 0,1 2 0 0 0,-2-1-74 0 0,-2 0 95 0 0,-1 2-32 0 0,-2-1 11 0 0,-2-1 0 0 0,1 2 0 0 0,1 1 0 0 0,2 0 0 0 0,-1 0 0 0 0,-1-1 0 0 0,2-1 0 0 0,0 1 0 0 0,1 0 0 0 0,3-2 0 0 0,1-1 0 0 0,1-1 0 0 0,0-3 0 0 0,2-1 0 0 0,1 0 0 0 0,0-2 0 0 0,2 0 0 0 0,0-1 0 0 0,1 0 0 0 0,0 0 0 0 0,-1 0 0 0 0,0 0 0 0 0,-1 0 0 0 0,-1 0 0 0 0,-1 1 0 0 0,1 1 0 0 0,1 0 0 0 0,4 0 0 0 0,-3 2 0 0 0,0 0 0 0 0,0 3 0 0 0,-1 1 0 0 0,-4 1 0 0 0,-4 0 0 0 0,-4-1 0 0 0,1 1 0 0 0,-1 1 0 0 0,0 2 0 0 0,0-1 0 0 0,3 3 0 0 0,-1-1 0 0 0,1-1 0 0 0,1-1 0 0 0,2-1 0 0 0,1-1 0 0 0,0-1 0 0 0,0-2 0 0 0,2-2 0 0 0,5-3 0 0 0,5-2 0 0 0,2-2 0 0 0,1-1 0 0 0,2 0 0 0 0,0 2 0 0 0,-3 0 0 0 0,1 0 0 0 0,-2 3 0 0 0,-3 0 0 0 0,-2 1 0 0 0,-2 2 0 0 0,-2 3 0 0 0,-1 1 0 0 0,-1 3 0 0 0,-1 0 0 0 0,-1 3 0 0 0,-1 2 0 0 0,-2 0 0 0 0,-1 1 0 0 0,-1 0 0 0 0,-1 1 0 0 0,-1-1 0 0 0,-1 0 0 0 0,1 1 0 0 0,-2-2 0 0 0,1 0 0 0 0,1 0 0 0 0,-1 1 0 0 0,1 1 0 0 0,2 1 0 0 0,0 0 75 0 0,4 0-96 0 0,2 0 31 0 0,0-3-10 0 0,3-2 0 0 0,1-1 0 0 0,0-3 0 0 0,3-3 0 0 0,1-3 0 0 0,4-2 0 0 0,-1-1 0 0 0,-2-1 0 0 0,-1 1 0 0 0,-2 0 75 0 0,2 2-12 0 0,3 0-77 0 0,1 1 26 0 0,0 0-12 0 0,-2 2 0 0 0,-3 2 0 0 0,-2-1 0 0 0,-4 1 0 0 0,-1 3 0 0 0,-1 1 0 0 0,-3 2 0 0 0,0 3 0 0 0,-1 2 75 0 0,-2-1-96 0 0,0 1 31 0 0,0 1-10 0 0,-1 2 0 0 0,0 0 0 0 0,1 0 0 0 0,-1-1-112 0 0,1-1 144 0 0,1-2-48 0 0,-1-3 16 0 0,-1-2 75 0 0,1-2-96 0 0,3-1 31 0 0,1 0-10 0 0,1-1 0 0 0,1-3 0 0 0,3 1 0 0 0,5-5 0 0 0,1 0 0 0 0,2-3 0 0 0,-1 1 0 0 0,-1-2-74 0 0,3-1 95 0 0,3-2-32 0 0,0 0 11 0 0,-1 1 0 0 0,-2 2 0 0 0,-3 1 0 0 0,-3 0 0 0 0,0 1 0 0 0,-2 2 0 0 0,-3-2 0 0 0,-2 0 0 0 0,1 1 0 0 0,0 0 0 0 0,-2 3 0 0 0,0-1 0 0 0,0 1 0 0 0,1 2 0 0 0,-2 0 0 0 0,-2 0 0 0 0,1 2 0 0 0,0 1 0 0 0,-1 0 0 0 0,-1-1 0 0 0,-3 1 0 0 0,2-2 0 0 0,-2 1 0 0 0,-1-1 0 0 0,3 0 0 0 0,1 1 0 0 0,0 0 0 0 0,2-1 0 0 0,1-2 0 0 0,3-1 0 0 0,2 1 0 0 0,1-2 0 0 0,0-2 0 0 0,1 0 0 0 0,1-1 0 0 0,-1-1 0 0 0,0-1 0 0 0,0 0 0 0 0,4-4 0 0 0,1 0 0 0 0,-1 0 0 0 0,0 0 0 0 0,-2 0 0 0 0,-2 1 0 0 0,0 0 0 0 0,1 1 0 0 0,3-1 0 0 0,0 1 0 0 0,-2 2 0 0 0,-3 2 0 0 0,-2 2 0 0 0,-3 2 0 0 0,-4 1 84 0 0,0 2-108 0 0,-2 1 36 0 0,-1 0-105 0 0,-1 0 120 0 0,1 1-41 0 0,0 0 14 0 0,-1 1 0 0 0,1-2 0 0 0,0 2 0 0 0,1 1 0 0 0,2 0 0 0 0,2 0 0 0 0,1 0 0 0 0,2-3 0 0 0,1 0 0 0 0,1-1 0 0 0,1 0 0 0 0,-3 0 0 0 0,3-3 0 0 0,0 0 0 0 0,1-2 0 0 0,-1-1-84 0 0,2 0 108 0 0,0 0-36 0 0,1 0 12 0 0,-1 0 0 0 0,2 2 0 0 0,1-1 0 0 0,2 2 0 0 0,-2 0 0 0 0,-2 0 0 0 0,0 3 0 0 0,-2 1 0 0 0,0 2 0 0 0,-2 1 0 0 0,-3 0 0 0 0,-1 1 0 0 0,-3-1 0 0 0,-3-1 0 0 0,2 2 0 0 0,-1 1 0 0 0,1 0 0 0 0,2 1 0 0 0,0 1 0 0 0,-1-2 0 0 0,2 1 0 0 0,-2-2 0 0 0,-1 0 0 0 0,1 1 0 0 0,-1-2 0 0 0,3 2 0 0 0,2-1 0 0 0,-1-1 0 0 0,0-1 0 0 0,1-1 0 0 0,0 1 0 0 0,0-1 0 0 0,2 0 0 0 0,2-1 0 0 0,1-2 0 0 0,0-1 0 0 0,3-2 0 0 0,-1-1 0 0 0,2 0 0 0 0,2-2 0 0 0,0 0 0 0 0,0 0 0 0 0,0 0 0 0 0,-3 0 0 0 0,1 1 0 0 0,-1 0 0 0 0,-1 1 0 0 0,-3 1 0 0 0,1-1 0 0 0,-1 0 0 0 0,0-1 0 0 0,0 1 0 0 0,0 0 0 0 0,1 2 0 0 0,0 0 0 0 0,-2 1 0 0 0,2-1 0 0 0,0 3 0 0 0,-2-1 0 0 0,-2 1 0 0 0,-1 1 0 0 0,-2 1 0 0 0,-3-1 0 0 0,-1 1 0 0 0,0 2 0 0 0,0 1 0 0 0,-1 1 0 0 0,1 0 0 0 0,-1 2 0 0 0,0-1 0 0 0,0 0 0 0 0,1 1 0 0 0,-1 1 0 0 0,0-1 0 0 0,0-3 0 0 0,0 5 0 0 0,1-1 0 0 0,-1-1 0 0 0,0-2 0 0 0,-1-1 0 0 0,2-2 0 0 0,5 1 0 0 0,7-3 0 0 0,2-1 0 0 0,2-2 0 0 0,1-2 0 0 0,-2-2 0 0 0,-1 0 0 0 0,0-1 0 0 0,-1-1 0 0 0,-1-1 0 0 0,1-1 0 0 0,-1 0 0 0 0,1 1 0 0 0,1 0 0 0 0,-1 0 0 0 0,2 0 0 0 0,-1 0 0 0 0,-1 0 0 0 0,1 1 0 0 0,-2 1 75 0 0,1 1-22 0 0,-1 1 11 0 0,3 1 0 0 0,-3 0-261 0 0,-3 1 186 0 0,-2 2 6 0 0,1 0-6 0 0,-1-1 11 0 0,3 1 0 0 0,-1 0 0 0 0,-1 1 0 0 0,-3-1 0 0 0,-1 2 0 0 0,-3 0 103 0 0,-2 0-58 0 0,3 3 23 0 0,1 1-181 0 0,-2 0 78 0 0,3 3-33 0 0,-2 1 172 0 0,2-1-141 0 0,0 1 50 0 0,-1-3-13 0 0,0-1-93 0 0,3 1 120 0 0,4-2-41 0 0,3-1 14 0 0,1-2 0 0 0,2-2 0 0 0,0 0 0 0 0,0-3 0 0 0,0-1 0 0 0,5-4 0 0 0,5-1 0 0 0,4-4 0 0 0,0 2 0 0 0,-3 0 0 0 0,-3 2 0 0 0,-3-1 0 0 0,1 1 0 0 0,1 0 0 0 0,0 1 0 0 0,-2 2 0 0 0,-1 4 0 0 0,-4 1 0 0 0,-4 1 0 0 0,-6 1 0 0 0,-2 2 0 0 0,-4 1 0 0 0,-1-1 0 0 0,0 2 0 0 0,0 2 159 0 0,1 2-204 0 0,1 2 67 0 0,0 0-22 0 0,-1-2 0 0 0,-1 2 0 0 0,2-2 0 0 0,-2-1 0 0 0,0 0 0 0 0,4-2 0 0 0,0 1-112 0 0,7 0 144 0 0,2-2-48 0 0,1-1 16 0 0,6 0 0 0 0,0-3 0 0 0,0-2 0 0 0,3-2 94 0 0,0 0-121 0 0,-3 0-53 0 0,1-2 107 0 0,1 1-41 0 0,-4 0 14 0 0,-2 2 0 0 0,-6 0 0 0 0,-3 2 0 0 0,-5 0 94 0 0,0 2-121 0 0,-2 0 40 0 0,0 1-13 0 0,-2-1 0 0 0,3 0 0 0 0,-1 0 0 0 0,-1 0 0 0 0,0 0 0 0 0,1 2 0 0 0,-1 4 75 0 0,0 1-96 0 0,0 1 31 0 0,-1 2-10 0 0,-1-2 0 0 0,0-2 0 0 0,1 1 0 0 0,1-1 0 0 0,2 1 0 0 0,2-2 0 0 0,2-2 0 0 0,2-1 0 0 0,2-1 0 0 0,1-1 0 0 0,1-1 0 0 0,4 0 0 0 0,-1-1 0 0 0,-1 0 0 0 0,3-1 0 0 0,2-1 0 0 0,1 0 0 0 0,-2 1 0 0 0,-1 0 0 0 0,-2 1 0 0 0,-4 1 0 0 0,-2-1 0 0 0,-2 2 0 0 0,-2 0 0 0 0,0 0 0 0 0,2 0 0 0 0,-1 1 0 0 0,-2-1 0 0 0,0 1 0 0 0,1 0 0 0 0,-2 0 0 0 0,2-1 0 0 0,-2 0 0 0 0,1 2 0 0 0,-1-1 0 0 0,-1 0 0 0 0,-1-1 75 0 0,-2 0-22 0 0,0 0-63 0 0,-1-1 20 0 0,0 0-10 0 0,1 2 0 0 0,1 3 0 0 0,-1 0 0 0 0,0 1 0 0 0,-2 3 0 0 0,0 2 0 0 0,0-1 0 0 0,-1 0 0 0 0,-1-1 0 0 0,-2 3 0 0 0,-3 2 0 0 0,-3 3 0 0 0,-1 0 0 0 0,1 0 0 0 0,-1 0 0 0 0,1-1 0 0 0,-1 3 0 0 0,0-2 0 0 0,1 0 0 0 0,0-1 0 0 0,2-1 0 0 0,-2 1 0 0 0,2 0 0 0 0,1 0 0 0 0,1-1 0 0 0,1-2 0 0 0,1 3 0 0 0,2-2 0 0 0,1-2 0 0 0,1-1 0 0 0,1-2 0 0 0,1-2 0 0 0,1-2 0 0 0,1 0 0 0 0,0 1 0 0 0,3 1 0 0 0,0 1 0 0 0,2-1 0 0 0,-1 1 0 0 0,4 0 0 0 0,3 0 0 0 0,0 1 0 0 0,-2-2 0 0 0,-2-2 0 0 0,-4-1 0 0 0,-2-1 0 0 0,0 2 0 0 0,-2-1 0 0 0,2 4 0 0 0,1 1 0 0 0,-3 5 0 0 0,-2 2 0 0 0,-1 1 0 0 0,-3 1 0 0 0,-2 3 0 0 0,-3 3 0 0 0,-2 0 0 0 0,0-2 0 0 0,-1-1 0 0 0,2-2 0 0 0,-2 3 0 0 0,1-2 0 0 0,1 1 0 0 0,0 2 0 0 0,2-1 0 0 0,1-2 0 0 0,2-2 0 0 0,1-2 0 0 0,4 0 0 0 0,0-2 0 0 0,2-3 0 0 0,1-2 0 0 0,1 0 0 0 0,0-2 0 0 0,0-2 0 0 0,1-1 0 0 0,0 0 0 0 0,2 1 0 0 0,1 0 0 0 0,2 0-102 0 0,-1 2 131 0 0,1 0-44 0 0,0 0 15 0 0,-2 0 0 0 0,-1 0 0 0 0,-3-2 0 0 0,1 0 0 0 0,-1 0 0 0 0,1 2 0 0 0,-2-1 0 0 0,1 0 0 0 0,-2 2 0 0 0,0-2 0 0 0,-1 1 0 0 0,-1 3 0 0 0,-2 1 0 0 0,0 1 0 0 0,-3 2 0 0 0,0 0 0 0 0,-3 2 0 0 0,-2 3 0 0 0,-1 1 0 0 0,0-1 0 0 0,0 1 75 0 0,1-2-96 0 0,2-1 31 0 0,1 0-10 0 0,2-1 0 0 0,1-2 0 0 0,3-1 0 0 0,1-2 0 0 0,0-2 0 0 0,2-2 0 0 0,0 1 0 0 0,0-1 0 0 0,3 0 0 0 0,0 0 0 0 0,-1-2 0 0 0,-1 0 0 0 0,1-1 0 0 0,2 2 0 0 0,0 1 0 0 0,0-2 0 0 0,-1 1 0 0 0,-1-1 0 0 0,1-1 0 0 0,-1 0 0 0 0,0 0 0 0 0,2 1 0 0 0,1 2 0 0 0,0 5 0 0 0,-2 3 0 0 0,0 1 0 0 0,-4 6 0 0 0,-3-2 0 0 0,-1 0 0 0 0,-1-1 0 0 0,-2-1 0 0 0,-2 2 0 0 0,-1 0 0 0 0,1-1 0 0 0,-1 0 0 0 0,1-2 0 0 0,1 0-74 0 0,2-2 95 0 0,1 0-32 0 0,2 0 11 0 0,1-3 0 0 0,2-2 0 0 0,1-1 0 0 0,3 0 0 0 0,2 0 0 0 0,3 0 0 0 0,2 2 0 0 0,2-1 0 0 0,-1 0 0 0 0,-3-3 0 0 0,0 1 0 0 0,-2-2 0 0 0,-3-2 0 0 0,1 4 0 0 0,-1 2 0 0 0,0 1 0 0 0,-1 1 0 0 0,-2 2 0 0 0,0 2 0 0 0,-3 0 0 0 0,0 1 0 0 0,-2 3 75 0 0,-2 1-22 0 0,0-1-63 0 0,-2 3-54 0 0,0-1 85 0 0,0 1-32 0 0,-1 2 11 0 0,1-2 0 0 0,1-2 0 0 0,2-2 0 0 0,1-2 0 0 0,1 0 0 0 0,1-2 0 0 0,3-2 0 0 0,1 0 0 0 0,2-1 0 0 0,0-2 0 0 0,3 2 0 0 0,0-2 0 0 0,0 0 0 0 0,1-1 0 0 0,0-1 0 0 0,-2-2 0 0 0,0 0 0 0 0,1 1 0 0 0,-3-1 0 0 0,-1-2 0 0 0,1 5 0 0 0,-1 1 0 0 0,-1 2 0 0 0,-1 2 75 0 0,0 2-96 0 0,-2-2-43 0 0,0 1 85 0 0,0 0-32 0 0,0 3 11 0 0,0-1 0 0 0,1 1 0 0 0,-2 0 0 0 0,0-1 0 0 0,-1 1 0 0 0,2-1 0 0 0,1 2 0 0 0,1-3 0 0 0,2 0 0 0 0,1-2 0 0 0,-1-3 0 0 0,1-2 0 0 0,2-1 0 0 0,1-1 0 0 0,1 0 0 0 0,1-2 0 0 0,1 0 0 0 0,-1 0 0 0 0,-1-1 0 0 0,-2 0-74 0 0,0 1 95 0 0,1 0-32 0 0,0 1 11 0 0,0 0 0 0 0,-1 2 0 0 0,-1 0 0 0 0,1 3 0 0 0,-2-2 0 0 0,-1 2 0 0 0,-1 0 0 0 0,-2 1 0 0 0,0 2 0 0 0,-1 0 0 0 0,-2 5 0 0 0,0 0 0 0 0,-1 0 0 0 0,-1-1 0 0 0,1 0 0 0 0,0 0 0 0 0,0-1 0 0 0,1 0 75 0 0,0-2-96 0 0,0 0 31 0 0,0 0-10 0 0,-1-1 75 0 0,0 1-96 0 0,0 0 31 0 0,-1-1-10 0 0,-1 1 0 0 0,1-1 0 0 0,1 0 0 0 0,0 0 0 0 0,1 1 0 0 0,1-1 0 0 0,0-1 0 0 0,0 0 0 0 0,-1 0 0 0 0,0-3 0 0 0,0 1 0 0 0,0 0 0 0 0,2-2 0 0 0,0 1 0 0 0,1 3 0 0 0,1 4 0 0 0,0 0 0 0 0,0 0 0 0 0,-1 2 0 0 0,-1-1 0 0 0,-1 0 0 0 0,-1-2 0 0 0,0 0 0 0 0,0-1 0 0 0,0-2 0 0 0,-1 0 0 0 0,-2-1 0 0 0,1 1 0 0 0,-2-1 0 0 0,1 4 0 0 0,-1 1 0 0 0,-1 0 0 0 0,2 0-74 0 0,0 0 95 0 0,2-2-32 0 0,1 0 11 0 0,0 0 0 0 0,0-1 0 0 0,0-1 0 0 0,-1-1 0 0 0,-1-1 0 0 0,1 0 0 0 0,2-2 0 0 0,0-1 0 0 0,2 2 0 0 0,0-1 0 0 0,1 0 0 0 0,1-1 0 0 0,1-2 0 0 0,-1-1 0 0 0,-1-3 0 0 0,-1 2 0 0 0,-1-2 0 0 0,2 1 0 0 0,1 3 0 0 0,1 0 0 0 0,1 2 0 0 0,-1-2 0 0 0,-1-1 0 0 0,1 1 0 0 0,-1 0 0 0 0,-1 2 0 0 0,-3 2 0 0 0,-1 2 0 0 0,-2 2 0 0 0,-1 1 0 0 0,0 0 0 0 0,-1 0 0 0 0,0-1 0 0 0,0-1 75 0 0,-2 0-96 0 0,1 1 31 0 0,-2 0-10 0 0,-1 3 0 0 0,-2 0 75 0 0,2 0-96 0 0,0-1 31 0 0,1-1 65 0 0,1-1-96 0 0,1-1 106 0 0,0-2-106 0 0,2 1 31 0 0,-1 0-10 0 0,1-1-112 0 0,2 0 144 0 0,2-3 27 0 0,1 1-80 0 0,3 0 31 0 0,1 1-10 0 0,0-3-112 0 0,1 2 144 0 0,1-1-48 0 0,0 0 16 0 0,1 3 0 0 0,-1-3 0 0 0,-1 0 0 0 0,0-1 0 0 0,0 0 0 0 0,0 1 0 0 0,0 2 0 0 0,1 0 0 0 0,-3 2 0 0 0,0-1 0 0 0,-3 1 0 0 0,0 1 0 0 0,-2 0 0 0 0,-1 0 0 0 0,-1 1 0 0 0,-3 0 0 0 0,1 2 0 0 0,-2 1 0 0 0,-2 4 75 0 0,-2 0-96 0 0,0 0 31 0 0,0-1-10 0 0,1 0 0 0 0,1 2 0 0 0,0-2 75 0 0,1 0-96 0 0,2-1 31 0 0,3-4-10 0 0,1 0 0 0 0,1-2 0 0 0,2 0 0 0 0,1-4 0 0 0,1-1 0 0 0,-1-2 0 0 0,1 1 0 0 0,1 0 0 0 0,1 0 0 0 0,-1 0 0 0 0,2-1 0 0 0,-1 0 0 0 0,3 2 0 0 0,1 1 0 0 0,-1-1 0 0 0,2 2 0 0 0,-3-3 0 0 0,3 4 0 0 0,1 2 0 0 0,0 1 0 0 0,-2-1 0 0 0,-1 2 0 0 0,-3 4 0 0 0,-3 2 0 0 0,-1 3 0 0 0,-2 1 0 0 0,-1-2 0 0 0,0-2 0 0 0,0 2 0 0 0,2-2 0 0 0,-1-1 0 0 0,2-1 0 0 0,1-1 0 0 0,2 0 0 0 0,0-4 0 0 0,-1-2 75 0 0,1-1-96 0 0,0-2 31 0 0,0 0-10 0 0,1 2 0 0 0,2 2 0 0 0,1 1 0 0 0,-1 0 0 0 0,1-2 0 0 0,-1 0 0 0 0,-1-1 0 0 0,-2 0 0 0 0,0 2 0 0 0,-3 0 103 0 0,0 1-132 0 0,-2-1 155 0 0,-2 1-158 0 0,0-1 48 0 0,-2-1-16 0 0,1 2 0 0 0,-2-1 0 0 0,0 1 0 0 0,-1 0 75 0 0,-2 2-96 0 0,0 1 31 0 0,1-1-10 0 0,0 0 0 0 0,2 0 0 0 0,1 0 0 0 0,1-3 0 0 0,1-3 0 0 0,1 0 0 0 0,2-1 0 0 0,0 2 0 0 0,1-2 0 0 0,0 1 0 0 0,0-3 0 0 0,1 0 0 0 0,1-1 0 0 0,-1-2 0 0 0,0-2 0 0 0,0 3 0 0 0,3 4 0 0 0,-1 1 0 0 0,-1 2 0 0 0,0-1 0 0 0,0 2 0 0 0,-2 0 0 0 0,0 0 94 0 0,-2-1-121 0 0,-2 4 134 0 0,-2 3-134 0 0,-1 1 40 0 0,-1 0-13 0 0,-2 3 75 0 0,-2 3-96 0 0,0-1 31 0 0,0-2-10 0 0,2 0 0 0 0,1-3 0 0 0,2-3 0 0 0,1 0 0 0 0,2-3 75 0 0,1-3-96 0 0,2-1 31 0 0,0-3-10 0 0,4 2 0 0 0,2-1 0 0 0,0 1 0 0 0,2-1 0 0 0,1 2 0 0 0,0-2 0 0 0,-1 0 0 0 0,-1-2 0 0 0,-1 0 0 0 0,-1 0 0 0 0,1 1 0 0 0,-1-1 0 0 0,-1-1 0 0 0,-1 1 0 0 0,0 1 0 0 0,-1 4 0 0 0,-1 3 0 0 0,0 0 0 0 0,0 1 0 0 0,-3 0 75 0 0,0 4-96 0 0,-2 2 31 0 0,-1 0-10 0 0,-1 1 0 0 0,0 1 0 0 0,1-1 0 0 0,0-2 0 0 0,2-2 0 0 0,1-2 0 0 0,2-1 0 0 0,0-1 0 0 0,0-1 0 0 0,1-1 0 0 0,1 0 0 0 0,-1-3 0 0 0,1 2 0 0 0,0 2 0 0 0,0 0 0 0 0,1-1 0 0 0,-1-2 0 0 0,1-1 0 0 0,-1 1 0 0 0,3 0 0 0 0,0 0 0 0 0,2 4 0 0 0,0 2 0 0 0,0 0 0 0 0,-1-1 0 0 0,-1 0 0 0 0,-2 3 0 0 0,-2 2 0 0 0,-1 3 0 0 0,-2 0 0 0 0,0 1 0 0 0,1-2 0 0 0,-1-1 0 0 0,-1 2 0 0 0,1 1 75 0 0,0-1-96 0 0,2-1 31 0 0,1-1-10 0 0,2-1 0 0 0,3 0 0 0 0,2-1-74 0 0,-1-5 95 0 0,0-3-32 0 0,-1-2 11 0 0,1-1 0 0 0,1 0 0 0 0,1 1 0 0 0,0 0 0 0 0,2 3 0 0 0,-1 1 0 0 0,0 0 0 0 0,-1 0 0 0 0,-1-2 0 0 0,-3 2 0 0 0,-2 3 75 0 0,-3 6-96 0 0,-2 3 31 0 0,-1 2-10 0 0,-3 0 0 0 0,-1 1 0 0 0,-1-3 0 0 0,0-1 0 0 0,-1 3 0 0 0,1-1 0 0 0,1-2 0 0 0,2-3 0 0 0,1-2 0 0 0,0 1 0 0 0,2-1 0 0 0,0-1 0 0 0,4 0-102 0 0,1 0 131 0 0,3 1-44 0 0,0-1 15 0 0,0-1 0 0 0,0-2 0 0 0,1-1 0 0 0,-1-1 0 0 0,3 1 0 0 0,0 0 0 0 0,-1-3 0 0 0,0 5 0 0 0,0 5 0 0 0,0 0 0 0 0,-1 3 0 0 0,-2-1 0 0 0,-2-1 0 0 0,-2 5 0 0 0,-3 5 0 0 0,-4 6 75 0 0,-2 3-96 0 0,-3 4 31 0 0,0-3-10 0 0,0-4 0 0 0,2-2 75 0 0,2-1-96 0 0,3-5 31 0 0,2-4-10 0 0,1-3 0 0 0,2-3 0 0 0,1-4 0 0 0,1-1 0 0 0,1-2 0 0 0,1-1 0 0 0,1-2 75 0 0,0 1-96 0 0,1 0 31 0 0,0 0-10 0 0,2 0 0 0 0,-2-3-74 0 0,0 1 95 0 0,-2-3-106 0 0,-1-1 106 0 0,0 0-32 0 0,0-1 105 0 0,1 3-121 0 0,1 2 40 0 0,0 6 62 0 0,1 5-96 0 0,-1 5 31 0 0,-2 1-10 0 0,-3-1 0 0 0,-1-1 75 0 0,-2-2-96 0 0,-2 0 31 0 0,0-2-10 0 0,-5 5 0 0 0,-2 5 94 0 0,0 0-121 0 0,-1-2 134 0 0,2-2-134 0 0,0-1 40 0 0,0 2 62 0 0,1 1-96 0 0,0 2 31 0 0,1-1-10 0 0,3-2 0 0 0,-1 1 0 0 0,3 0 0 0 0,3 2 0 0 0,1 3 0 0 0,0-1 0 0 0,0-1 0 0 0,1-3 0 0 0,0-2 75 0 0,0-3-96 0 0,-1-1 31 0 0,1-2-10 0 0,-1-2 0 0 0,1 0 0 0 0,-1-2 0 0 0,0 0 0 0 0,0 1 0 0 0,3 2 0 0 0,1 3 0 0 0,1 0 0 0 0,1-3 0 0 0,0-2 0 0 0,-1-3 0 0 0,2-2 0 0 0,-1-2 0 0 0,1 0 0 0 0,2 0 0 0 0,2 2 0 0 0,-2 1 0 0 0,-1-1 0 0 0,0 1 0 0 0,-3-1 0 0 0,-2 1 0 0 0,-2 4 0 0 0,-3 4 0 0 0,-1 1 0 0 0,-2 1 75 0 0,0 0-96 0 0,-1-1 31 0 0,-1 0 74 0 0,-1 1-108 0 0,-3 4 36 0 0,-1 1-12 0 0,0 0 0 0 0,-1 4 94 0 0,-1 3-28 0 0,-1 1-79 0 0,1 1 26 0 0,3-5-13 0 0,2-4 75 0 0,2-6-96 0 0,3-4 31 0 0,2-4-10 0 0,2-3 0 0 0,2-1 0 0 0,0-3-261 0 0,2-2 233 0 0,2 1 20 0 0,1-1 105 0 0,1 0-35 0 0,0 0 11 0 0,1 0-84 0 0,1 0 23 0 0,-1-1-12 0 0,0 1 0 0 0,1 0 0 0 0,-2 2 0 0 0,-1 0 84 0 0,1 3-108 0 0,-2 4 36 0 0,-2 1-12 0 0,-2 1 0 0 0,-3 1 0 0 0,-2-1 0 0 0,-1 0 0 0 0,-1 0 0 0 0,-2 3 0 0 0,-2 5 0 0 0,-1 3 0 0 0,-1 4 0 0 0,-2 2 103 0 0,2-1-20 0 0,1-3-101 0 0,2-4 34 0 0,1-3-16 0 0,2-2 0 0 0,2 0 0 0 0,1-1 0 0 0,2-2 0 0 0,1-5 0 0 0,0-3 0 0 0,1-1 0 0 0,0-1-93 0 0,1 0 120 0 0,0 0-41 0 0,0-1 14 0 0,2 2 94 0 0,0 1-121 0 0,0 1 40 0 0,1 0-13 0 0,-2 0 0 0 0,-1 0 0 0 0,0 0 0 0 0,-2-2 75 0 0,-3 2-96 0 0,0 4 31 0 0,-3 2-10 0 0,-3 5 0 0 0,-3 0 0 0 0,0 0 0 0 0,-1-2 0 0 0,0 0 0 0 0,-2 0 0 0 0,0 4 0 0 0,-2 1 0 0 0,0 1 0 0 0,0 2 0 0 0,3-3 0 0 0,1-3 0 0 0,4-2 0 0 0,2-5 0 0 0,2-4 0 0 0,2-4 0 0 0,2-3 0 0 0,0-1 0 0 0,2 0 0 0 0,0 0 0 0 0,0-1 0 0 0,0 0 0 0 0,-1 0 0 0 0,2 1 0 0 0,-1-1 0 0 0,0 0 0 0 0,-1 0 0 0 0,0-1 0 0 0,0 1 0 0 0,1 4 0 0 0,-1 2 0 0 0,-2 7 0 0 0,-4 7 0 0 0,-4 0 0 0 0,-2 1 0 0 0,-2 1 0 0 0,-1-2 0 0 0,-2 2 84 0 0,-2 2-14 0 0,-1 1-85 0 0,0-3 28 0 0,2-2-13 0 0,3-2 0 0 0,2-3 0 0 0,1-1 0 0 0,4-4 0 0 0,2-3 0 0 0,0-2 0 0 0,2-2 0 0 0,0-1 0 0 0,1 0 0 0 0,1 2-93 0 0,1-1 120 0 0,0-1-41 0 0,2 2 14 0 0,1-2 0 0 0,2 3-74 0 0,3 0 95 0 0,-1 0-32 0 0,0-1 11 0 0,-1 0 0 0 0,1 1 0 0 0,-1-2 0 0 0,-1 0 0 0 0,-1 1 0 0 0,-2-1 0 0 0,1 1 0 0 0,-1 1 0 0 0,-2 2 0 0 0,0 0 0 0 0,0 2 0 0 0,-2 1 0 0 0,1 1 75 0 0,0 0-96 0 0,-1 0 125 0 0,1-2-131 0 0,-1 0 40 0 0,2 0-13 0 0,-2-1 0 0 0,0 1-93 0 0,0-3 120 0 0,0 1-41 0 0,0-1 108 0 0,1-1-121 0 0,2 1 40 0 0,0-1-13 0 0,1 0-93 0 0,1 0 120 0 0,3 0-41 0 0,1 2 14 0 0,3 0 0 0 0,-1-1 0 0 0,0-1-74 0 0,0-1 95 0 0,0 0-32 0 0,0 0 11 0 0,1-1 0 0 0,1 0 0 0 0,-2 0 0 0 0,0 0 0 0 0,-1 1 0 0 0,0-1 0 0 0,3 2 0 0 0,-1 0 0 0 0,-1 1 0 0 0,0 0 0 0 0,-1 4 0 0 0,0 1 0 0 0,-3 2 0 0 0,-1 0 0 0 0,-2 1 0 0 0,0 3 84 0 0,-2 1-108 0 0,-2 2 148 0 0,-1 4-156 0 0,-2 2 48 0 0,-1 4 59 0 0,0-2-96 0 0,2-3 31 0 0,0 0-10 0 0,2-2 0 0 0,1-4 0 0 0,2-2 0 0 0,1-6 0 0 0,-1-4 0 0 0,4-2 0 0 0,1 0 0 0 0,2-1-84 0 0,2 1 108 0 0,3 0-148 0 0,2 0 156 0 0,0-1-48 0 0,2-1 16 0 0,-1-2 0 0 0,2-1 0 0 0,1 1-74 0 0,1 0 95 0 0,-4 0-32 0 0,0 1 11 0 0,-3 1 0 0 0,-1-1 0 0 0,-4 1 0 0 0,1-1 0 0 0,1 3 0 0 0,-1 2 0 0 0,0 2 0 0 0,-3 0 0 0 0,-2 1 0 0 0,-2 5 75 0 0,-3 1-96 0 0,-1 2 125 0 0,-1 0-131 0 0,1 0 40 0 0,-2 4 62 0 0,0-1-96 0 0,0 0 31 0 0,-1-1-10 0 0,0-1 0 0 0,0-1 0 0 0,1-1 0 0 0,1 0 75 0 0,1-2-96 0 0,0-1 31 0 0,1 0-10 0 0,0 1 0 0 0,2 1 0 0 0,2 3 0 0 0,1 0 0 0 0,-1-2 0 0 0,0 0 0 0 0,0 1 0 0 0,0 1 0 0 0,0-1 0 0 0,-1-1 0 0 0,-2 1 0 0 0,0-1 0 0 0,-1-1 0 0 0,0 1 0 0 0,-2-3 0 0 0,-1 5 0 0 0,-2 5 0 0 0,-3 4 0 0 0,-1 6 0 0 0,-1 1 0 0 0,1 0 0 0 0,0-1 0 0 0,3-4 0 0 0,2-7 0 0 0,2-5 0 0 0,2-4 0 0 0,2-6 0 0 0,1-2 0 0 0,3 0 0 0 0,2 0 0 0 0,-1-2 0 0 0,-1-1 0 0 0,0 0 0 0 0,4 1 0 0 0,-1-1 0 0 0,-1-1 0 0 0,0 2 0 0 0,-2-1 0 0 0,0 1 0 0 0,-2-1 0 0 0,0 2 0 0 0,0 2 0 0 0,-1 1 0 0 0,-1 2 0 0 0,-1 1 0 0 0,0 1 0 0 0,-1 0 0 0 0,-1 1 0 0 0,-1 0 0 0 0,-2 2 75 0 0,0 1-96 0 0,-2 1 31 0 0,-3 4-10 0 0,-1 0 0 0 0,-1 1 0 0 0,-1 3 0 0 0,1-1 75 0 0,0 0-96 0 0,1 0 31 0 0,0-3-10 0 0,0 4 0 0 0,2-3 0 0 0,1 0 0 0 0,0-3 0 0 0,3-2 0 0 0,0-2 0 0 0,3-1 0 0 0,-1-1 0 0 0,0-1 0 0 0,1 0 0 0 0,0-2 0 0 0,2 0 0 0 0,2 0 0 0 0,3 1 0 0 0,0 1 0 0 0,0 0 0 0 0,0-1 0 0 0,-2 2 0 0 0,0 2 0 0 0,-2 2 0 0 0,-1 0 0 0 0,-1 3 75 0 0,-3 0-96 0 0,0 1 31 0 0,-2 0-10 0 0,-1 1 0 0 0,-1-1 0 0 0,-1 0 0 0 0,1-1 75 0 0,0 0-96 0 0,-1 4 31 0 0,0-2-10 0 0,1 0 0 0 0,1-1 0 0 0,2-3 0 0 0,2-4 0 0 0,3-2 0 0 0,0-3 0 0 0,4-2 0 0 0,1-1 0 0 0,2-3-93 0 0,4 0 45 0 0,0-1 56 0 0,2-1-19 0 0,4-1 11 0 0,2-2-74 0 0,3-1 95 0 0,0 0-32 0 0,-1 0 11 0 0,-5 1 0 0 0,-1 0 0 0 0,-3 1 0 0 0,-2 2 0 0 0,-3 0 0 0 0,0 3 0 0 0,-2 1 0 0 0,-1 4 0 0 0,-2 3 0 0 0,-2 1 0 0 0,0 1 0 0 0,-2 1 0 0 0,-1 0 0 0 0,-1 1 0 0 0,-2 5 75 0 0,-1 1-96 0 0,-2 2 31 0 0,-2 5-10 0 0,-1 1 0 0 0,0-1 0 0 0,-1 0 0 0 0,0-2 0 0 0,-1 4 0 0 0,0-1 0 0 0,2-1 0 0 0,-2 3 0 0 0,1-2 0 0 0,1-2 0 0 0,0 3 0 0 0,2-2 0 0 0,1-3 0 0 0,0-2 0 0 0,2-3 0 0 0,2-2 0 0 0,1-2 0 0 0,2 2 0 0 0,0 2 0 0 0,2 3 0 0 0,1 0 0 0 0,2-1 0 0 0,-1-4 0 0 0,1-2 0 0 0,2-2 0 0 0,1 0 0 0 0,0-2 0 0 0,1-1 0 0 0,0 0 0 0 0,-2 0 0 0 0,0 0 0 0 0,0 1 0 0 0,-2 3 0 0 0,-1 0 0 0 0,0 1 0 0 0,-2 1 0 0 0,0 0 0 0 0,0 4 0 0 0,-1 5 75 0 0,-2 0-96 0 0,0-1 31 0 0,-1 3-10 0 0,2 2 75 0 0,0-3-96 0 0,-1-3 31 0 0,2 0-10 0 0,1-1 0 0 0,1-4 0 0 0,2-3 0 0 0,1-3 0 0 0,-1-5 0 0 0,2 1 0 0 0,1-1 0 0 0,0-3 0 0 0,0 3-74 0 0,1-1-17 0 0,-1-1 112 0 0,0 0-149 0 0,0 1 160 0 0,-1 0 27 0 0,0-2-80 0 0,-1 1 134 0 0,-1 3-142 0 0,0 0 43 0 0,-1 1-14 0 0,-1 3 75 0 0,-1 1-96 0 0,-2 2 31 0 0,-1 1-10 0 0,-2 1 0 0 0,-1 1 0 0 0,-2 6 75 0 0,-2 5-96 0 0,-1 5 31 0 0,-2 3-10 0 0,0 0 0 0 0,1-5 0 0 0,3-6 0 0 0,1-6 0 0 0,3-5 0 0 0,2-4 0 0 0,1-5 0 0 0,1-4 0 0 0,2 0 0 0 0,1-2 0 0 0,1 1 0 0 0,2 0 0 0 0,1 1 0 0 0,0-1 0 0 0,-1-1 0 0 0,2-1 0 0 0,-1 0 0 0 0,1-1 0 0 0,-1 0 0 0 0,-2 0 0 0 0,-1-1 0 0 0,-1 3 0 0 0,0 4 0 0 0,-1 2 0 0 0,-2 2 0 0 0,-2 1 0 0 0,-1 0 0 0 0,-3 3 0 0 0,-1 1 0 0 0,-2 0 0 0 0,-1 4 75 0 0,-2 2-96 0 0,0 1 31 0 0,2-2-10 0 0,0 0 0 0 0,0 1 75 0 0,2-4-96 0 0,3-3 31 0 0,2-5-10 0 0,2-2 0 0 0,2-2 0 0 0,4 3 0 0 0,0-2-93 0 0,2 0 120 0 0,1-1-41 0 0,3 0-70 0 0,2 0 108 0 0,-1 0-36 0 0,0-2 12 0 0,-1 1 0 0 0,0-2 0 0 0,0 1 0 0 0,0 0 0 0 0,-2-1 0 0 0,2 1 0 0 0,-3-1 0 0 0,-1-1 0 0 0,0 1 0 0 0,-1 0 0 0 0,-1 2 0 0 0,-2 1 0 0 0,1 3 0 0 0,0 4 0 0 0,-1 2 0 0 0,-1 2 0 0 0,-2 2 0 0 0,-1 0 0 0 0,-2 4 0 0 0,-1 4 0 0 0,-2-1 0 0 0,0 0 0 0 0,0-2 0 0 0,0-1 0 0 0,0 0 75 0 0,2 0-96 0 0,0-3 31 0 0,2 1-10 0 0,2-2 0 0 0,0-3 0 0 0,3 1 0 0 0,3 0 0 0 0,2-1 0 0 0,0-2 0 0 0,3 0 0 0 0,1-3 0 0 0,1-2 0 0 0,-1-1 0 0 0,1-2 0 0 0,0 0 0 0 0,-1-1 0 0 0,0-1 0 0 0,0 0 0 0 0,1-1-74 0 0,-2 2 95 0 0,-1 0-32 0 0,-1 0 11 0 0,-1 0 0 0 0,0 1 0 0 0,1 3 0 0 0,0 2 0 0 0,-2 1 0 0 0,-3 4 0 0 0,-3 3 0 0 0,-4 4 0 0 0,-1 2 0 0 0,-2-1 0 0 0,-1-2 0 0 0,-1-1 0 0 0,-2 4 0 0 0,-1-1 0 0 0,2 1 0 0 0,-2 2 0 0 0,0 3 75 0 0,1 0-96 0 0,2-1 31 0 0,3-3-10 0 0,2-4 0 0 0,2-4 0 0 0,2-4 0 0 0,4 0 0 0 0,2-3-74 0 0,1-2 95 0 0,4 0-32 0 0,0-1 11 0 0,-1-3 0 0 0,-2 1 0 0 0,1-1 0 0 0,-2 0 0 0 0,1-1 0 0 0,0 1 0 0 0,-1-1 0 0 0,0 1 0 0 0,-1 0 0 0 0,0 1 0 0 0,0 1 0 0 0,1 1 0 0 0,-1 1 0 0 0,-2 0 0 0 0,-1 2 0 0 0,-3 4 0 0 0,-2 1 0 0 0,-1 0 0 0 0,-2 1 0 0 0,0-1 0 0 0,-3 6 0 0 0,-1-1 0 0 0,0 0 0 0 0,-1 4 0 0 0,1-1 75 0 0,1-1-96 0 0,-1 2 31 0 0,1 1-10 0 0,0-1 0 0 0,2-2 0 0 0,1 0 0 0 0,2-1 0 0 0,3-3 0 0 0,1-2 0 0 0,1-3 0 0 0,1-4 0 0 0,1-2-74 0 0,0-2 95 0 0,2 1-32 0 0,2 1 11 0 0,2 1 0 0 0,2-1 0 0 0,-1 1 0 0 0,-3-2 0 0 0,0 0 0 0 0,0 0 0 0 0,-2-1 0 0 0,0 2 0 0 0,-2 2 0 0 0,-2 2 0 0 0,-2 1 0 0 0,-3 3 0 0 0,-5 2 75 0 0,-3 3-96 0 0,-4 4 31 0 0,0 0-10 0 0,-1-1 0 0 0,0-1 75 0 0,2-3-96 0 0,-2 4 31 0 0,0-1-10 0 0,2-1 0 0 0,1-1 0 0 0,1 0 0 0 0,-1 2 75 0 0,3 0-96 0 0,1 0 31 0 0,0 3-10 0 0,1-1 0 0 0,1 0 0 0 0,2 1 0 0 0,2-1 0 0 0,3-1 0 0 0,1-5 0 0 0,3-2 0 0 0,1-1-74 0 0,2-2 95 0 0,-1-3-32 0 0,1-2-63 0 0,0-2 95 0 0,-1 0-32 0 0,1 0 11 0 0,0-1 0 0 0,2 0 0 0 0,-3-2 0 0 0,1 1 0 0 0,-3-1-74 0 0,1 0 95 0 0,0 0-32 0 0,2 1 11 0 0,-1-1 0 0 0,-1 2 0 0 0,-1-1 0 0 0,1 3 0 0 0,-2 2 0 0 0,0 1 0 0 0,-2 3 75 0 0,-2 5-96 0 0,-2 4 31 0 0,-2 4-10 0 0,-2 2 0 0 0,-1-2 0 0 0,1-1 0 0 0,-1-1 0 0 0,0 2 0 0 0,1 1 0 0 0,1-2 0 0 0,0-1 0 0 0,2-2 0 0 0,1 0 0 0 0,0-2 0 0 0,2 2 0 0 0,1-1 0 0 0,0 3 0 0 0,1 2 0 0 0,3 0 0 0 0,3 1 0 0 0,1-4 0 0 0,0-2 0 0 0,0-5 0 0 0,-1-4 0 0 0,-1-2-74 0 0,1-1 95 0 0,0-1-32 0 0,1-1 11 0 0,0 0 0 0 0,-1 1 0 0 0,1 0 0 0 0,-2 2 0 0 0,0-1 0 0 0,-1 1 0 0 0,-1 0 0 0 0,-1 1 0 0 0,-2 0 0 0 0,-2 1 0 0 0,-3 0 75 0 0,0-1-96 0 0,-4 3 31 0 0,0 2-10 0 0,-1 1 0 0 0,0 1 0 0 0,0 1 0 0 0,0 1 0 0 0,1-1 0 0 0,-3 4 0 0 0,0 4 75 0 0,-1 2-96 0 0,-1 0 31 0 0,2-2-10 0 0,2 2 0 0 0,2-2 0 0 0,3-1 0 0 0,2-5 0 0 0,3-3 0 0 0,0-4 0 0 0,2-3 0 0 0,1 1-74 0 0,2-2 95 0 0,1 0-32 0 0,0-2 11 0 0,0 1 0 0 0,-1 0 0 0 0,-1-2 0 0 0,-2 2 0 0 0,-1 0 75 0 0,0-1-96 0 0,-2 2 31 0 0,-2 4-10 0 0,-2 4 75 0 0,-3 3-96 0 0,-2 1 106 0 0,-2-1-106 0 0,0-1 31 0 0,0-2 65 0 0,0-1-96 0 0,0 0 125 0 0,1-1-131 0 0,1 0 40 0 0,0 0 62 0 0,0-1-96 0 0,1 3 31 0 0,1-2-10 0 0,1 0 0 0 0,1-1 0 0 0,2-4 0 0 0,-1 2 0 0 0,1 0 0 0 0,1-3 0 0 0,0-2 0 0 0,1-4 0 0 0,3 0 0 0 0,1 0 0 0 0,1-1-112 0 0,0-2 144 0 0,0 1-48 0 0,0 0-58 0 0,1 2 95 0 0,1 0-32 0 0,-1 0 11 0 0,-1-1 0 0 0,1 1 0 0 0,-2-1 0 0 0,1 0 0 0 0,1 5 0 0 0,0 5 0 0 0,-1 3 0 0 0,-1 3 84 0 0,-2 2 4 0 0,-2 0-108 0 0,-1-2 36 0 0,-2 2-16 0 0,-2 1 0 0 0,0 1 0 0 0,-1 1 0 0 0,2-1 0 0 0,0-1 0 0 0,2-3 0 0 0,2-4 0 0 0,0-2 0 0 0,1-1 0 0 0,1-2-84 0 0,0-1 108 0 0,1-2-129 0 0,-1-3 132 0 0,1 1-41 0 0,0-1 14 0 0,-1-1 0 0 0,1 1 0 0 0,-1-1 0 0 0,2 1 0 0 0,0 1 0 0 0,0 2 0 0 0,1 0 0 0 0,0 1 0 0 0,0-1 0 0 0,-2 0 0 0 0,0-3 0 0 0,-1-1 103 0 0,0 1-58 0 0,-1-1 23 0 0,0 3-78 0 0,0-1 20 0 0,0 1-10 0 0,-1-1 0 0 0,1 1 0 0 0,0 0 0 0 0,-2 3 0 0 0,-1-2 0 0 0,0 0 0 0 0,0-2 0 0 0,0 0 0 0 0,1-3 0 0 0,-1 2 0 0 0,0-2 0 0 0,1 0 0 0 0,1 1 0 0 0,-1 1 0 0 0,0 0 0 0 0,1-1 0 0 0,0-1 0 0 0,0-1 0 0 0,0 1 0 0 0,-2 0 0 0 0,0 1 0 0 0,1-1 0 0 0,0-1 0 0 0,-1 1 0 0 0,0 0 0 0 0,0-1 0 0 0,1 0 0 0 0,-1 0 0 0 0,1 0 0 0 0,0-1 0 0 0,1 1 0 0 0,-2-1 0 0 0,1 1 0 0 0,-4-1 0 0 0,-4-2-112 0 0,-1-1 144 0 0,2 0-160 0 0,-1 0 160 0 0,1 0-122 0 0,0-1 111 0 0,0 0-32 0 0,0 1 11 0 0,-1-2 0 0 0,0 1 0 0 0,-2 0 0 0 0,-1 0 0 0 0,1 0-74 0 0,-2 1 95 0 0,1 0-32 0 0,-3-1 11 0 0,-1 1 0 0 0,0 0-84 0 0,0 1 108 0 0,1 1-36 0 0,0 1 12 0 0,-4 1-84 0 0,1 0 108 0 0,-1 1-36 0 0,1 0-72 0 0,2-1 108 0 0,2 1-36 0 0,0 0 12 0 0,1 1 0 0 0,0-1 0 0 0,-1 1 0 0 0,-1-1-74 0 0,-2-1 95 0 0,-1-1-32 0 0,-1 0-82 0 0,-1-3 45 0 0,-1-2 56 0 0,1 0-19 0 0,3-2 11 0 0,2 1 0 0 0,1-1 0 0 0,-1-1 0 0 0,-1-1 0 0 0,1 1 0 0 0,0-1-93 0 0,0 0 120 0 0,-1 1-153 0 0,1 0 158 0 0,-1 0-160 0 0,1 1 160 0 0,0 0-48 0 0,-1 1 16 0 0,-1-1 0 0 0,1 1 0 0 0,0 0 0 0 0,-1 0 0 0 0,-2 0 0 0 0,1 0 0 0 0,0 0 0 0 0,0 0 0 0 0,0 1 0 0 0,1 1 0 0 0,1 0 0 0 0,2 0 0 0 0,-3 0-93 0 0,1 1 120 0 0,-1 1-153 0 0,-1 3 74 0 0,-1 1 60 0 0,1 2-104 0 0,2-1 120 0 0,-2 2-36 0 0,1 1 87 0 0,1 0-96 0 0,1 0 31 0 0,3-1-84 0 0,0-1 95 0 0,2-1-144 0 0,1 1 155 0 0,2 0-160 0 0,0-1 160 0 0,1-1-48 0 0,-1-2 16 0 0,0 0-74 0 0,0-2 95 0 0,-2-1-116 0 0,-1-2 119 0 0,-2-2-36 0 0,-2-1 12 0 0,-2-4 0 0 0,0-1-93 0 0,-2-2-2 0 0,-1-2 42 0 0,1 0 57 0 0,3 1-15 0 0,2 2-63 0 0,1 2 95 0 0,4 2-125 0 0,-1 1 131 0 0,0 1-134 0 0,3 2 134 0 0,-1 1-41 0 0,-1 1 14 0 0,0 1 0 0 0,0 1 0 0 0,-3 2 0 0 0,-1 2 0 0 0,3 0 0 0 0,0 2 0 0 0,0 1 0 0 0,0 4 75 0 0,1 1-96 0 0,-2 1 31 0 0,1 1-84 0 0,1 0 95 0 0,-1 0-116 0 0,-1 1 119 0 0,3-2-36 0 0,1 0 12 0 0,0 2-84 0 0,-2-2 108 0 0,1-2-36 0 0,-2-1 12 0 0,-1-3-84 0 0,-1-4-13 0 0,-1-2 45 0 0,-4-4 56 0 0,1-2-89 0 0,0-1 106 0 0,0-2-32 0 0,0-2 11 0 0,1 1 0 0 0,0 1 0 0 0,3 1 0 0 0,1 2 0 0 0,1 2 0 0 0,0 2 0 0 0,-1 3 0 0 0,-1 2 0 0 0,1 2 0 0 0,-2 2 0 0 0,1 0-112 0 0,-1 2 144 0 0,1 1-160 0 0,1-1 160 0 0,0 2-48 0 0,0-1 16 0 0,0 2 0 0 0,1 0 0 0 0,-1-1 0 0 0,2 0-74 0 0,-4 1 95 0 0,0-1-32 0 0,3-3 11 0 0,-2 0 0 0 0,-1-3-74 0 0,1-2 95 0 0,-1-2-32 0 0,0-2 11 0 0,3-1 0 0 0,-3-4-74 0 0,1-2 95 0 0,-1-1-32 0 0,0 1 11 0 0,-1-1-74 0 0,2 1 95 0 0,1 0-32 0 0,-1 1 11 0 0,-1 3 0 0 0,3 0 0 0 0,-6 1 0 0 0,-1 1 0 0 0,3 1 0 0 0,1 1 0 0 0,3 1 0 0 0,1 1 0 0 0,0 1 0 0 0,-2 2 0 0 0,-1 2 0 0 0,-1 1 0 0 0,-1 0 0 0 0,0 2 0 0 0,-2 2 0 0 0,1 1 0 0 0,-1 1 0 0 0,0 1 0 0 0,-4 1 0 0 0,2-2 0 0 0,1-2 0 0 0,2-2 0 0 0,1-1 0 0 0,0-2 0 0 0,1-2 0 0 0,0 0 0 0 0,1-1 0 0 0,-3-1 0 0 0,0-2 0 0 0,0 0 0 0 0,0-2 0 0 0,0-2 0 0 0,1-1 0 0 0,-1-2 0 0 0,-2-4-74 0 0,-6-2 95 0 0,-5-2-32 0 0,1 0 11 0 0,-1 3 0 0 0,-1 1 0 0 0,3 3 0 0 0,-1 2 0 0 0,3 4 0 0 0,3 2 0 0 0,-2 2 0 0 0,1 3 0 0 0,2 0 0 0 0,-2 2 0 0 0,2 0 0 0 0,1 0 0 0 0,-1 3 0 0 0,1-1 0 0 0,3 0 0 0 0,-2 1 0 0 0,2-1 0 0 0,0-1 0 0 0,-1-1 0 0 0,-2-2 0 0 0,0-1 0 0 0,1-3 0 0 0,2-3 0 0 0,-2-4 0 0 0,0-2 0 0 0,2-2 0 0 0,2-1 0 0 0,0-1 0 0 0,0 0 0 0 0,1 0 0 0 0,1 0 0 0 0,-1 1 0 0 0,0 0 0 0 0,0-1 0 0 0,0 1 0 0 0,-1 1 0 0 0,-2 1 0 0 0,2 0 0 0 0,-1 1 0 0 0,-1 0 0 0 0,-1 1 0 0 0,1-1 0 0 0,2 2 0 0 0,-2 0 0 0 0,2 1 0 0 0,2 1 0 0 0,0 0 0 0 0,0 2 0 0 0,-1-1-74 0 0,3 1 95 0 0,3 1-32 0 0,-2 0 11 0 0,2 0 0 0 0,2 0 0 0 0,1 0 0 0 0,-2 1 0 0 0,2 0 0 0 0,0 0 0 0 0,-2 1 0 0 0,1-1 0 0 0,1 0 0 0 0,-3 1 0 0 0,0-1-74 0 0,1 0 95 0 0,2 0-32 0 0,-1-5 11 0 0,-4-4 0 0 0,0-2 0 0 0,-1-3 0 0 0,-1-3-196 0 0,-1 0 252 0 0,0 1-84 0 0,1 0 28 0 0,-1 1 0 0 0,0 2 0 0 0,1 0 0 0 0,-1 2 0 0 0,0 0 0 0 0,0 2 0 0 0,1 3 0 0 0,0 0 0 0 0,0 3 0 0 0,1 1 0 0 0,0 0 0 0 0,0 2 0 0 0,0 1 0 0 0,1 1 0 0 0,1 0 0 0 0,-1 1 0 0 0,1 0 0 0 0,2 0 0 0 0,1 0 0 0 0,-1 1-84 0 0,1 1 108 0 0,0-2-36 0 0,-1 2 12 0 0,0 0 0 0 0,1-2 0 0 0,0-1 0 0 0,0 1 0 0 0,-1-1 0 0 0,-1 0 0 0 0,-1 0 0 0 0,-1 0 0 0 0,1-1 0 0 0,-2 0 0 0 0,1-1 0 0 0,0 0 75 0 0,0 0-22 0 0,-1-1-63 0 0,-3 0 132 0 0,0 0-154 0 0,-1 0 48 0 0,0-1 59 0 0,-2 0-96 0 0,-2 0 115 0 0,1-2-118 0 0,0 0 36 0 0,0-2-12 0 0,-3 1 0 0 0,2 0 0 0 0,2 2 0 0 0,1 2 0 0 0,0 2 0 0 0,4 0 0 0 0,-3 3 0 0 0,1 2 75 0 0,2 4-96 0 0,-1 3 31 0 0,2 2-10 0 0,3-1 0 0 0,1 0 0 0 0,2-4 0 0 0,2-3 0 0 0,-1 0 0 0 0,0-3 0 0 0,0-1 0 0 0,-2 0 0 0 0,-2-1 0 0 0,0-3 0 0 0,-4 0 0 0 0,-3-5-74 0 0,-5-2 95 0 0,-3-3-32 0 0,-2-3 11 0 0,0 0 0 0 0,3 1 0 0 0,-2 0 0 0 0,0 1 0 0 0,3 2 0 0 0,1 0 0 0 0,3 2 0 0 0,3 2 0 0 0,0 1 0 0 0,2 1 0 0 0,-2 2 0 0 0,-1 0 0 0 0,1 1 0 0 0,0 0 0 0 0,1 2 0 0 0,-2 1 0 0 0,1 1 0 0 0,0 0 0 0 0,1 1 0 0 0,1 1 0 0 0,0 1 0 0 0,1 1 0 0 0,1 0 0 0 0,0 1 0 0 0,0 0 0 0 0,1 0 0 0 0,-2-1 0 0 0,1 1 0 0 0,-2 0 0 0 0,2-2 0 0 0,0 0 0 0 0,-1-2 0 0 0,3-1 0 0 0,-4-3 0 0 0,-1-2 0 0 0,0-3 0 0 0,-1-1 0 0 0,0-3 0 0 0,0 0 0 0 0,-1-1 0 0 0,-1-2 0 0 0,1 1 0 0 0,-1-1 0 0 0,1 1 0 0 0,-1 0 0 0 0,-1 1 0 0 0,-1 1 0 0 0,0 2 0 0 0,-1 0 0 0 0,0 3 0 0 0,1 2 0 0 0,1 2 0 0 0,3 2 0 0 0,1 1 0 0 0,1 0 0 0 0,1 2 0 0 0,0-1 0 0 0,2 2 0 0 0,-1 0 0 0 0,0-1 0 0 0,1 1 0 0 0,0-1 0 0 0,0 0 0 0 0,-2-1 0 0 0,-1-1 0 0 0,1 1 0 0 0,1-2 0 0 0,3 0 0 0 0,-2-2 0 0 0,0 0 0 0 0,-3-2 0 0 0,-1-1 0 0 0,-2-2 0 0 0,0-2 0 0 0,0 0 0 0 0,-1-1 0 0 0,0-1-74 0 0,-4-1 95 0 0,1 0-32 0 0,1 2 11 0 0,1 1 0 0 0,1 2 0 0 0,0 2 0 0 0,3 1 0 0 0,1 2 0 0 0,0 1 0 0 0,1 2 0 0 0,1 0 0 0 0,1 1 0 0 0,-3 1 0 0 0,1 1 0 0 0,1 0 0 0 0,-2 3 0 0 0,0 0 0 0 0,-1 1 0 0 0,2-2 0 0 0,2-3 0 0 0,2 0 0 0 0,-1-1 0 0 0,-1-1 0 0 0,1-1 0 0 0,-1-1 0 0 0,-4-4 0 0 0,-3-2 0 0 0,-1-2 0 0 0,0-1 0 0 0,-2-1 0 0 0,0 0 0 0 0,1 0 0 0 0,1 1 0 0 0,1 1 0 0 0,-1 0 0 0 0,1 0 0 0 0,0 2 0 0 0,1 0 0 0 0,2 1 0 0 0,1 1 0 0 0,1 1 0 0 0,0 0 0 0 0,1 1 0 0 0,0 0 0 0 0,0 3 0 0 0,0-1 0 0 0,2 1 0 0 0,0 1 0 0 0,0-1 0 0 0,-1 2 0 0 0,2 0 0 0 0,-1-2 0 0 0,1 0 0 0 0,-1-1 0 0 0,0-1 0 0 0,0 0 0 0 0,0-2 0 0 0,1 1 0 0 0,-1-2 0 0 0,-3 0-74 0 0,0-1 95 0 0,-4-3-32 0 0,-1-1 11 0 0,-1-1 0 0 0,-1-2 0 0 0,1-1 0 0 0,0 1 0 0 0,-2 0 0 0 0,0 2 0 0 0,1 1 0 0 0,-2 3-102 0 0,2 3 19 0 0,2 2 100 0 0,-1 2 42 0 0,1 3 22 0 0,2 1-99 0 0,0 0 32 0 0,0 1-14 0 0,0-1 0 0 0,1 2 0 0 0,1 0 0 0 0,1-1 0 0 0,2-2 0 0 0,-3-1 0 0 0,0-1 0 0 0,-2-1 0 0 0,-1-2-84 0 0,1-1 108 0 0,0-1-129 0 0,0 0 132 0 0,-1-2-41 0 0,0 0 108 0 0,0-2-121 0 0,-1 0 40 0 0,1-1-13 0 0,-1 0 0 0 0,-3-1 0 0 0,0 0 0 0 0,1 1 0 0 0,-3 0 0 0 0,-1 2-74 0 0,2 3 95 0 0,1 1-32 0 0,0 2 11 0 0,3 1 0 0 0,0 1 0 0 0,1 0 0 0 0,0 2 0 0 0,-2 1 0 0 0,0 0 0 0 0,2-1 0 0 0,2-1 0 0 0,0-1 0 0 0,4-1 0 0 0,0-1 0 0 0,0-2 0 0 0,-3 1 0 0 0,-2-1 0 0 0,-1-1 0 0 0,-1 1 0 0 0,2 0-74 0 0,-1 0 95 0 0,1 2-32 0 0,1-2 11 0 0,0 1 0 0 0,-1 0 0 0 0,1 1 0 0 0,0-2 0 0 0,0 2 84 0 0,-1-1-108 0 0,1 1 148 0 0,3-1-156 0 0,2 0 48 0 0,0 0-128 0 0,-1 0 144 0 0,1-1-48 0 0,-2 1 16 0 0,-2 0 112 0 0,-2 1-237 0 0,-3 0 168 0 0,1 1-57 0 0,1-1 14 0 0,3 1 0 0 0,3-2 0 0 0,2 2 0 0 0,0 0 0 0 0,0 1 0 0 0,2-1 0 0 0,-1 0 0 0 0,-1 1-74 0 0,-1 0 95 0 0,-2 2-32 0 0,-1-2 11 0 0,-2 0 0 0 0,-1-1 0 0 0,2-2 0 0 0,0-1 0 0 0,1-1 0 0 0,1 1 0 0 0,0-3 0 0 0,1 1 0 0 0,-1-1 0 0 0,-1-1 0 0 0,-2-2 0 0 0,-1 0 0 0 0,-1 0 0 0 0,-2-1 0 0 0,-2 2 0 0 0,0 1 0 0 0,2 1 0 0 0,1 2 0 0 0,3 1 0 0 0,0 1 0 0 0,0 4 0 0 0,1 1 0 0 0,2 0 0 0 0,0 4 0 0 0,1 1 0 0 0,1 2 0 0 0,1 1 94 0 0,0 0-121 0 0,-1 1 152 0 0,0-2-157 0 0,1 0 48 0 0,1-1 68 0 0,0-2-108 0 0,2-3 36 0 0,2-3 63 0 0,-1 0-96 0 0,0-1 31 0 0,1-1-10 0 0,1-1 0 0 0,-1-1 0 0 0,1 0 0 0 0,-2 0 0 0 0,-1 0 0 0 0,0-4 0 0 0,-2-1 0 0 0,0-1 0 0 0,-2-2 0 0 0,2-2 0 0 0,-1-1 0 0 0,0 0 0 0 0,0 1 0 0 0,2-1 0 0 0,-1 1 0 0 0,0 0 0 0 0,0 1 0 0 0,1 0 0 0 0,-1 0 0 0 0,0 2 0 0 0,1 1 0 0 0,1 2 0 0 0,-2 1 0 0 0,0 1 0 0 0,1 0 0 0 0,1 0 0 0 0,-2 1 0 0 0,1 1 75 0 0,-2 0-96 0 0,0 2-43 0 0,2-1 85 0 0,-3 1-32 0 0,1 1 11 0 0,1-1 0 0 0,2 0 0 0 0,-2 0 0 0 0,2 0 0 0 0,0 0 0 0 0,2-1 0 0 0,-2 3 0 0 0,1-1 0 0 0,-2 1 84 0 0,1 0-108 0 0,2-1 36 0 0,1-1-12 0 0,0-1-84 0 0,1 0 108 0 0,0-1-36 0 0,-2-2 12 0 0,-2-3 0 0 0,-1-2 0 0 0,-1-1 0 0 0,-2-1 0 0 0,-1-2-74 0 0,0 0 95 0 0,1-1-32 0 0,-2 0 11 0 0,2 1 0 0 0,-1-1 0 0 0,-3-1 0 0 0,-1-1 0 0 0,-2 1 0 0 0,0 3 0 0 0,-2 2 0 0 0,2 3 0 0 0,0 2 0 0 0,2 2 0 0 0,0 3 0 0 0,0 2 0 0 0,0 3 0 0 0,1 0 0 0 0,0 2 0 0 0,1 1 75 0 0,-1 0-96 0 0,2 1 31 0 0,0 0-10 0 0,-2 2 0 0 0,2 1 0 0 0,0-1 0 0 0,0-1 0 0 0,1-1 0 0 0,-2 0 0 0 0,0-1 75 0 0,0-1-96 0 0,-1-2 31 0 0,2-1-84 0 0,1-2 95 0 0,-3-3-32 0 0,-2-2 11 0 0,-3-3 0 0 0,0-2 0 0 0,1-1 0 0 0,1-1 0 0 0,1 1 0 0 0,-1-2 75 0 0,-1 1-96 0 0,0 0 31 0 0,-1 2-10 0 0,3 0 0 0 0,0 1 0 0 0,-1 1 0 0 0,0 1 0 0 0,2 1 0 0 0,-5 2 0 0 0,1 1-74 0 0,-1 2 95 0 0,-3 4-32 0 0,-2 2 11 0 0,-3 5 0 0 0,-2 2 0 0 0,0 2 0 0 0,1 0 0 0 0,4-2 0 0 0,3-3 0 0 0,3-1 0 0 0,2-2 75 0 0,-2 0-96 0 0,0-3 31 0 0,0-2-10 0 0,1-3 0 0 0,-1-4 0 0 0,1-1 0 0 0,0-1 0 0 0,-2-3 0 0 0,2-2 0 0 0,0 0 0 0 0,1-2-74 0 0,0 0 95 0 0,-2 0-32 0 0,-4-1 86 0 0,-2 2-96 0 0,-2 0-43 0 0,0 3 85 0 0,0 4-32 0 0,2 1 11 0 0,1 2 0 0 0,2 3 0 0 0,0 2 0 0 0,2 1 75 0 0,0 3-96 0 0,-3 3 31 0 0,1 2 65 0 0,0 0-96 0 0,0 0 115 0 0,3 1-118 0 0,-2-1 204 0 0,-1 2-116 0 0,4-4 3 0 0,3-2-72 0 0,2-2 15 0 0,-1-2-10 0 0,0-1 0 0 0,2-1 0 0 0,-1-2 0 0 0,-2-1 75 0 0,-2-3-96 0 0,-4-2 31 0 0,1-4-10 0 0,1-1 0 0 0,-3-2 0 0 0,2-2 0 0 0,-3 0 0 0 0,1-2 0 0 0,1 2 0 0 0,0 2 0 0 0,1 3 0 0 0,-1 2 0 0 0,1 3 0 0 0,1 3 0 0 0,1 2 0 0 0,1 2 0 0 0,2-1 0 0 0,2 2 0 0 0,-1 2 0 0 0,-2 1 0 0 0,0 1 0 0 0,-4 3 0 0 0,-2 1 0 0 0,-2 1 0 0 0,3-2 0 0 0,4-3 0 0 0,5-3 0 0 0,-1-1 0 0 0,1-2 0 0 0,-1-2 0 0 0,-2-3 0 0 0,1-2 0 0 0,1-2 0 0 0,-1-1 0 0 0,1-2 0 0 0,-2-3-93 0 0,0-6-2 0 0,-2-5 42 0 0,0-1 57 0 0,3 1-15 0 0,-2-2 11 0 0,-2 1 0 0 0,0 3 0 0 0,0 3 0 0 0,3 3-74 0 0,0 4 95 0 0,1 3-32 0 0,3 3 11 0 0,-3 1 0 0 0,-2 2 0 0 0,-1 1 0 0 0,-1 1 0 0 0,-1 2 0 0 0,2 2 0 0 0,0 0 0 0 0,2 1 0 0 0,2 0 0 0 0,0 1 0 0 0,2-2 94 0 0,-1 2-46 0 0,-1 1 56 0 0,1-2-126 0 0,0 0 38 0 0,-1-1-16 0 0,1-1 0 0 0,-4-2 0 0 0,2 0 0 0 0,2-1 0 0 0,1-1 0 0 0,-1-3 0 0 0,-1-1 0 0 0,0-3 0 0 0,0-1 0 0 0,-1-1 0 0 0,1-1 0 0 0,1-1 0 0 0,-4-3-74 0 0,0 0 2 0 0,1-1 88 0 0,-3-2-30 0 0,1 2-60 0 0,1 0 95 0 0,-4 2-32 0 0,0 2 11 0 0,0 3 0 0 0,-1 1 0 0 0,1 3 0 0 0,-2 2 0 0 0,-2 2 0 0 0,2 3 0 0 0,-1 3 103 0 0,-1 4-20 0 0,3 0-101 0 0,0 3 34 0 0,1 0-16 0 0,2-1 0 0 0,1-1 75 0 0,0-1-96 0 0,-3 0 125 0 0,0 0-131 0 0,2 0 152 0 0,1 0-157 0 0,0-2 123 0 0,1 0-112 0 0,2-2 31 0 0,-3 1 65 0 0,0-1-96 0 0,0 0 31 0 0,-1 0-10 0 0,1-1 0 0 0,0 0 75 0 0,1 0-96 0 0,0 0 31 0 0,-2-1-10 0 0,0-2 0 0 0,-1 0 0 0 0,1-1 0 0 0,1 0 0 0 0,0-1 0 0 0,0 0 0 0 0,1-1 0 0 0,2-1 0 0 0,-1 1 0 0 0,0 1 0 0 0,-2 0 0 0 0,-5 3 0 0 0,-2 0 0 0 0,2 2 0 0 0,0 0 0 0 0,1 2 0 0 0,0 3 0 0 0,1 0 0 0 0,0 3 0 0 0,0 1 0 0 0,0 0 0 0 0,0 2 0 0 0,0-1 0 0 0,4-3 0 0 0,4-4 0 0 0,0 2 0 0 0,0-1 0 0 0,0-1 0 0 0,0 1 0 0 0,-1 0 0 0 0,0-2 0 0 0,-1-1 0 0 0,-1-1 0 0 0,0-2 94 0 0,0-2-121 0 0,1-2 40 0 0,0-1-13 0 0,1-2 0 0 0,2-2 0 0 0,0-1 0 0 0,-1 0 0 0 0,1-2-74 0 0,0-2 95 0 0,-3-2-32 0 0,0 0 11 0 0,-1 1 0 0 0,0 2 0 0 0,2 2 0 0 0,1 3 0 0 0,0 2 0 0 0,0 2 0 0 0,-4 1 0 0 0,1 1 0 0 0,-2 2 0 0 0,-1 3 0 0 0,-2 2 0 0 0,1 1 0 0 0,-1 1 0 0 0,1 2 0 0 0,3 0 0 0 0,-3 2 0 0 0,0 2 0 0 0,-3 1 75 0 0,1-1-96 0 0,-2-2 31 0 0,0-3-10 0 0,0-4 0 0 0,0-5 0 0 0,0-4 0 0 0,1-6 0 0 0,-4-5 0 0 0,3-2 0 0 0,3 0 0 0 0,-1-2 0 0 0,2 2 0 0 0,4 1 0 0 0,3 2 0 0 0,1 1 0 0 0,-1 1 0 0 0,-3 2 0 0 0,-3 3 0 0 0,-1 2 0 0 0,1 3 0 0 0,0 2-102 0 0,0 3 131 0 0,1 1-44 0 0,0 3 15 0 0,-2 3 0 0 0,0 1 0 0 0,1 0 0 0 0,0 0 0 0 0,2-2 0 0 0,0 0 0 0 0,1-2 0 0 0,1 0 0 0 0,0-2 0 0 0,1 0 0 0 0,0-2 0 0 0,2-1 0 0 0,0-3 0 0 0,-1-1 0 0 0,-1-1 0 0 0,2-3 0 0 0,0 0 0 0 0,1-2 0 0 0,-1 1 0 0 0,1-3 0 0 0,0-1 0 0 0,-1-1 0 0 0,1 0 0 0 0,1-1 0 0 0,-3-1 84 0 0,-2-3-14 0 0,0 0-85 0 0,0 1-65 0 0,-2 2 107 0 0,-4 1-41 0 0,-1 1 14 0 0,1 4 0 0 0,-2 2 0 0 0,2 3 0 0 0,0 2 0 0 0,2 2 0 0 0,-1 1 0 0 0,0 1-84 0 0,1 1 108 0 0,1 1-36 0 0,-2 0 12 0 0,1 0 0 0 0,2-2 0 0 0,1 0 0 0 0,-1-1 0 0 0,1 0 75 0 0,1-1-96 0 0,3 0 31 0 0,2-1-10 0 0,1-2 75 0 0,0-1-96 0 0,1-1 31 0 0,0-1-10 0 0,1-1 0 0 0,-1-1 0 0 0,0 0 0 0 0,-1-4 75 0 0,1 1-96 0 0,1-1-71 0 0,0 1 121 0 0,2 1-44 0 0,0-1-69 0 0,2 1 108 0 0,0 0-36 0 0,2-1-100 0 0,2 0 51 0 0,1 0-12 0 0,13-16-20113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1-26T07:27:35.321"/>
    </inkml:context>
    <inkml:brush xml:id="br0">
      <inkml:brushProperty name="width" value="0.05" units="cm"/>
      <inkml:brushProperty name="height" value="0.05" units="cm"/>
      <inkml:brushProperty name="color" value="#CC912C"/>
      <inkml:brushProperty name="inkEffects" value="gold"/>
      <inkml:brushProperty name="anchorX" value="-14993.56543"/>
      <inkml:brushProperty name="anchorY" value="-21569.56641"/>
      <inkml:brushProperty name="scaleFactor" value="0.5"/>
    </inkml:brush>
  </inkml:definitions>
  <inkml:trace contextRef="#ctx0" brushRef="#br0">437 1 1440 0 0,'0'0'191'0'0,"0"1"-119"0"0,0 2-82 0 0,0 4 124 0 0,-1 0 62 0 0,-1 2-118 0 0,1-1 26 0 0,0 0 19 0 0,0 0-39 0 0,0-2 12 0 0,0-1 108 0 0,1-1-107 0 0,-1-2 38 0 0,1-1-11 0 0,0 0 181 0 0,0-1-225 0 0,0 0 43 0 0,1-1 88 0 0,-1 1-133 0 0,0 0-58 0 0,0-3 99 0 0,1-1-123 0 0,1-1 129 0 0,-2-3-57 0 0,1 1 56 0 0,-1 1-22 0 0,0 1-2 0 0,-1 2 1 0 0,1 1-1 0 0,1-1-19 0 0,0-1-69 0 0,0 1 94 0 0,0 1-5 0 0,-1 1 3 0 0,0-2 4 0 0,-1 1 0 0 0,-4-1-103 0 0,-3 4 235 0 0,-6 3 2 0 0,-1 3-133 0 0,-1 4 14 0 0,-5 5 74 0 0,0 6-123 0 0,0 2 21 0 0,2 0-83 0 0,2-1 93 0 0,2-2-13 0 0,2 0 99 0 0,4-3-118 0 0,1-2-53 0 0,2-4 14 0 0,3-3-14 0 0,2-2 102 0 0,1-2-56 0 0,3 1 59 0 0,0-2-42 0 0,3 1 3 0 0,1-1-75 0 0,0 0 20 0 0,-1-1-11 0 0,1 0 0 0 0,-1-1 112 0 0,-2-1-144 0 0,4 1 160 0 0,0-2-48 0 0,0 0 16 0 0,0 0-112 0 0,-2 0 32 0 0,2 1-16 0 0,-3 0 84 0 0,0 0-108 0 0,0 3 138 0 0,-2 0-68 0 0,0-1 22 0 0,-1 6-4 0 0,-4 5-75 0 0,-3 6 143 0 0,-5 4 29 0 0,-3 2-106 0 0,0-1-54 0 0,-1 0 87 0 0,-1-2-109 0 0,-2 3 106 0 0,0-1-106 0 0,0-1 116 0 0,1 3-7 0 0,-1 3 60 0 0,1 3-22 0 0,4-2-147 0 0,1-4 156 0 0,5-1-93 0 0,1-2-47 0 0,4-4 16 0 0,2-2-11 0 0,2-3 0 0 0,1-2 0 0 0,1-1 0 0 0,0-2 0 0 0,0-2 74 0 0,0-1-95 0 0,-2-1 32 0 0,0-2-11 0 0,1 1 74 0 0,1 0-95 0 0,1 0 106 0 0,2 2-106 0 0,-2-1 116 0 0,0 3-119 0 0,-3 1 36 0 0,-3 1-12 0 0,-4 4 149 0 0,-1 1-108 0 0,-2 1 41 0 0,-2 2-10 0 0,0 0-10 0 0,-2 2 4 0 0,-1 0-2 0 0,-1 5 0 0 0,-3 3-75 0 0,0-1 22 0 0,2-1 63 0 0,0 0-95 0 0,4-2 106 0 0,4-2-106 0 0,2-3 116 0 0,4-4-119 0 0,3-3 36 0 0,1-1-12 0 0,6-1 74 0 0,2 0-20 0 0,0-2-65 0 0,1-1 96 0 0,-1 0-106 0 0,1-1 144 0 0,-3-2 41 0 0,-2-2-111 0 0,-1 2-52 0 0,1 1 13 0 0,-1-1-14 0 0,1 5 0 0 0,0 3 0 0 0,-2 0 0 0 0,-1 5 74 0 0,-3 1 54 0 0,-2 0-85 0 0,1 2 32 0 0,-2-2-11 0 0,-1 0 0 0 0,-1-1 0 0 0,0 1-75 0 0,-3 1 22 0 0,0-1-11 0 0,1 0 74 0 0,2-4-95 0 0,1-1 106 0 0,4-1-106 0 0,2-1 32 0 0,1-2-11 0 0,0-1 74 0 0,1-2-95 0 0,1 1 125 0 0,2 1-37 0 0,2-2-6 0 0,2 0 99 0 0,-3-2-11 0 0,3 1-85 0 0,-2-2 20 0 0,0 1-94 0 0,0-1 115 0 0,0 2-57 0 0,-2 3 56 0 0,-1 1-125 0 0,-4 1 37 0 0,-3 1-16 0 0,-1 0 0 0 0,-4 5 102 0 0,-2 6-38 0 0,-5 4 18 0 0,-3 1-2 0 0,1 0-94 0 0,1-2 121 0 0,1 0-134 0 0,2-1 134 0 0,2-1-40 0 0,0 2 106 0 0,1 0-120 0 0,2-2-53 0 0,2-2 88 0 0,1-2-109 0 0,0 0 106 0 0,0 1-106 0 0,1-2 32 0 0,0 0-11 0 0,0-4 0 0 0,1-1 0 0 0,0-1 0 0 0,2-2 112 0 0,1 1-144 0 0,2 3 160 0 0,-1 0-86 0 0,0 1 28 0 0,1 0-81 0 0,0 2 22 0 0,0 1-11 0 0,1 0 0 0 0,-3-1 0 0 0,1 2 0 0 0,1 1 0 0 0,0 3 0 0 0,-1 1 74 0 0,-1-1-20 0 0,1-2-65 0 0,-1 2 22 0 0,2 3-11 0 0,-1 2 74 0 0,1 4-95 0 0,-2 5 144 0 0,-2 3-43 0 0,-2-1-96 0 0,-2-2 32 0 0,-3 3-16 0 0,-1-3 0 0 0,-2-3 0 0 0,-2-3 74 0 0,0 0-95 0 0,-2 0 32 0 0,1-2-11 0 0,0 0 0 0 0,0 1 74 0 0,-1 4 129 0 0,1 6-144 0 0,2 0-59 0 0,0-3 100 0 0,3 4-124 0 0,3-5 36 0 0,1-4-12 0 0,3-1 74 0 0,3-3-95 0 0,0-4 32 0 0,1-3-11 0 0,1-3 0 0 0,1 1 0 0 0,1-1 74 0 0,0-1-95 0 0,1 0 32 0 0,0-3 63 0 0,1 2-95 0 0,0-1 32 0 0,-2-3-11 0 0,0-1 0 0 0,-1 0 0 0 0,-2 4 0 0 0,1 5 0 0 0,-1 1 0 0 0,-3 0 0 0 0,-1 0 0 0 0,0-1 0 0 0,-2 2 102 0 0,0 3-19 0 0,-1 5-100 0 0,-2 0 33 0 0,3-2-16 0 0,-1 2 74 0 0,2 1-95 0 0,1-3 32 0 0,-1-3-11 0 0,1-3 0 0 0,0-3 0 0 0,0-1 0 0 0,-1-3 74 0 0,-1-1-95 0 0,2 1 32 0 0,0 0-11 0 0,0-1 0 0 0,-1 2 0 0 0,0 4 74 0 0,-2 4-95 0 0,-1 2 32 0 0,-2-1-11 0 0,1 0 0 0 0,-2 2 0 0 0,-1-1 0 0 0,-1-1 0 0 0,-4 3 74 0 0,-1 2-95 0 0,-2 2 32 0 0,2-1 63 0 0,2-3-95 0 0,2-4 144 0 0,2-2-155 0 0,0-5 160 0 0,2-3-160 0 0,1-1 48 0 0,1-5-16 0 0,1-1 0 0 0,1-2 0 0 0,1-2 0 0 0,2 0 0 0 0,0-1 74 0 0,0 0-95 0 0,2 0 32 0 0,-1 0-11 0 0,0-1 84 0 0,0 2-108 0 0,2-1 36 0 0,0 0-12 0 0,-1-1 0 0 0,0 2 0 0 0,0-1 74 0 0,-2 4-95 0 0,0 2 32 0 0,-2 1-11 0 0,-3 0 74 0 0,1 3-95 0 0,-2 2 106 0 0,-1-1-106 0 0,-3 7 106 0 0,-4 3-106 0 0,-1 2 106 0 0,2 1-106 0 0,-1-1 32 0 0,0-3-11 0 0,-1-1 0 0 0,3-2 0 0 0,1 4 0 0 0,1 3 0 0 0,0 2 186 0 0,1-1-164 0 0,2-2-17 0 0,1-4 6 0 0,2-6-11 0 0,2 0 74 0 0,-2-1-310 0 0,0-3 224 0 0,3-2 6 0 0,0-3 171 0 0,2-1-141 0 0,2 0-20 0 0,2 0 7 0 0,-1-1-11 0 0,4 0 0 0 0,1 0 0 0 0,1 0 0 0 0,-1 1 0 0 0,1 2 0 0 0,-2 1 0 0 0,-1 2 0 0 0,-1 0 0 0 0,-1 1 74 0 0,-3 3 54 0 0,-1 2-85 0 0,-2 0 106 0 0,-2 1-31 0 0,-2-1 19 0 0,-1 0-2 0 0,-3 0-158 0 0,0 5 46 0 0,-1 0-23 0 0,1 0-94 0 0,0-1 9 0 0,2-2-18 0 0,-1-3 1 0 0,1-1 194 0 0,1 1 93 0 0,4 0-117 0 0,1 0-71 0 0,2-2 21 0 0,1-1-149 0 0,2-2 19 0 0,-1-3-23 0 0,6 0 1 0 0,0 0 156 0 0,3-1-44 0 0,0 0 22 0 0,-3-2 0 0 0,-1 1 0 0 0,-2-1 0 0 0,1 3 0 0 0,-2 2 0 0 0,-3 1 74 0 0,-1 1-95 0 0,-1 1 32 0 0,-2 1-11 0 0,-2 1 0 0 0,-3-1 0 0 0,0 1 74 0 0,-5 6-95 0 0,-1 4 32 0 0,0 2 63 0 0,-1 1-95 0 0,-1-2 32 0 0,3 0-11 0 0,-1 4 0 0 0,1 2 121 0 0,-1 2 22 0 0,2-2-93 0 0,2-3-48 0 0,0-2 10 0 0,3-1-12 0 0,2-2 0 0 0,2-4 0 0 0,2-2 0 0 0,0-3-84 0 0,1-1-14 0 0,0-1 121 0 0,-1-3-40 0 0,-1-1 17 0 0,0 0 0 0 0,0 3 0 0 0,-1 4 0 0 0,-2 2 0 0 0,-2 2 74 0 0,-1 0-95 0 0,0-1 32 0 0,-1-2-11 0 0,1 3 0 0 0,-2 1 0 0 0,-1 1 0 0 0,3-3 0 0 0,0-3 0 0 0,1-4 0 0 0,2-4 0 0 0,0-3 0 0 0,2-2 0 0 0,-1-3 0 0 0,1 0 0 0 0,0 0 0 0 0,1-1 0 0 0,-1 0 84 0 0,0 1-34 0 0,3-1 128 0 0,0 1-221 0 0,-1 0 172 0 0,1 0-83 0 0,-2 0-53 0 0,0 0 18 0 0,0 0-11 0 0,2 2 74 0 0,-2 0-95 0 0,-1 1 32 0 0,2 1-11 0 0,0 0 0 0 0,-3 1 0 0 0,-2 4 0 0 0,-1 4 0 0 0,0 4 0 0 0,0 1 0 0 0,-1-1 0 0 0,0 1 0 0 0,1 0 0 0 0,1-3 0 0 0,1-2 0 0 0,3 0 0 0 0,1-3 0 0 0,3 0 0 0 0,-1-3 0 0 0,6-1 0 0 0,2 0 0 0 0,5-1 0 0 0,0 1 0 0 0,-2-2 0 0 0,-1-1 0 0 0,-1 0 0 0 0,-2-2 0 0 0,-3 1 0 0 0,-2-2 0 0 0,0 2 0 0 0,-2 0 0 0 0,2 5 0 0 0,0-1 0 0 0,-2 2 0 0 0,1 1 0 0 0,-3 3 0 0 0,-2-1 0 0 0,-1 7 74 0 0,-2 5-95 0 0,-5 5 106 0 0,-2 3-106 0 0,-1 1 32 0 0,3-3-11 0 0,1-4 0 0 0,2-3 0 0 0,0-4 0 0 0,2-1 0 0 0,1-3 0 0 0,-1-1 0 0 0,2 2 0 0 0,1-2 0 0 0,1 1 0 0 0,3-2 0 0 0,3 0 0 0 0,0-1 0 0 0,2-1 0 0 0,1 1 0 0 0,-1-2 0 0 0,-2-3 0 0 0,-1 1 0 0 0,0 1 0 0 0,2 5 0 0 0,0 0 0 0 0,-2 1 0 0 0,1 2 0 0 0,-2 3 0 0 0,-1 1 0 0 0,0 0 74 0 0,-3 1-95 0 0,-1 0 31 0 0,-2 0-10 0 0,-1 1 0 0 0,-3 5 0 0 0,-2 1 0 0 0,1 0 75 0 0,0 1-96 0 0,-1-2 31 0 0,0 0-10 0 0,0-1 0 0 0,0 3 0 0 0,-2 3 0 0 0,0-1 0 0 0,2-2 0 0 0,2 2 75 0 0,2-3-96 0 0,2-3 115 0 0,2-3-118 0 0,1-2 36 0 0,0-2-12 0 0,0-2 0 0 0,1 2-93 0 0,1-2 120 0 0,2-1-41 0 0,1-1 14 0 0,1 0 0 0 0,3 1 0 0 0,0-1 0 0 0,-2-1 0 0 0,-1-1 0 0 0,-1-3 0 0 0,-1 0 75 0 0,0-1-96 0 0,2 0 134 0 0,-2-2-142 0 0,-1 1 43 0 0,-1 1-14 0 0,0 1 0 0 0,0 2 0 0 0,-1 0 0 0 0,-1 0 75 0 0,-2 4-96 0 0,-2 0 31 0 0,-3 2-10 0 0,-2 3 0 0 0,-2 1 0 0 0,-2 0 0 0 0,0 2 0 0 0,0 0 75 0 0,-1-1-96 0 0,-1 2 31 0 0,0 0-10 0 0,-1-2 75 0 0,0-1-96 0 0,3-2 31 0 0,-1 3-10 0 0,2-2 0 0 0,5-1 0 0 0,3-2 0 0 0,1-1 0 0 0,2 0 0 0 0,0-2 0 0 0,-2-1 75 0 0,-1-3-96 0 0,3-2 31 0 0,1 1-10 0 0,2-1 0 0 0,3 2 0 0 0,2-1 0 0 0,2 3 0 0 0,2 0 0 0 0,1 2 0 0 0,1-1 0 0 0,1 2 0 0 0,0 0 0 0 0,1 1 0 0 0,-1-2 0 0 0,-3-1 0 0 0,-1-1 0 0 0,-3-2 0 0 0,-1 1 0 0 0,-2-2 0 0 0,-1-2 0 0 0,-1 3 75 0 0,-2 1-96 0 0,0 3 31 0 0,0 0-10 0 0,-2 0 0 0 0,1-1 0 0 0,-2-1 0 0 0,-2 0 0 0 0,0 0 0 0 0,-2-1 0 0 0,-1 3 0 0 0,0 1 75 0 0,1 0-96 0 0,0 1 31 0 0,-1-1-10 0 0,0-1 0 0 0,0 1 0 0 0,1 0 0 0 0,-1 0 0 0 0,0 1 0 0 0,3-1 0 0 0,0 1 0 0 0,-1 0 75 0 0,0-2-96 0 0,1 2 31 0 0,1-1-10 0 0,1 0 0 0 0,2 3 0 0 0,3 0 0 0 0,-1-1 0 0 0,3 2 0 0 0,1-1 0 0 0,4 2 0 0 0,0-2 0 0 0,-1-1 0 0 0,0-1 0 0 0,0-2 0 0 0,2-1 0 0 0,0-2 0 0 0,2-1 0 0 0,-1 0 0 0 0,-1-2 0 0 0,2 3 0 0 0,-1-2 0 0 0,0 2 0 0 0,-1-1 0 0 0,-2-2 0 0 0,-1 1 0 0 0,-3-3 94 0 0,-1-1-121 0 0,-1-2 134 0 0,0 0-134 0 0,-1-1 40 0 0,-1 0-13 0 0,0-1 0 0 0,-1 2 75 0 0,-1 0-96 0 0,1 0 31 0 0,-2 0-10 0 0,1 0 0 0 0,-2 2 0 0 0,0 0 0 0 0,-3 1 0 0 0,0 3 112 0 0,0 1-50 0 0,-2 0 11 0 0,-1 4 0 0 0,-2 2-85 0 0,1 2 24 0 0,1 0-12 0 0,1 0 0 0 0,2-1 75 0 0,0 0-96 0 0,0-1 31 0 0,0 3-10 0 0,2 0 0 0 0,1 1 0 0 0,1 2 0 0 0,1-1 0 0 0,0 1 0 0 0,1 0 0 0 0,0 0 0 0 0,1-1 0 0 0,1 0 0 0 0,1-1 0 0 0,4 1 0 0 0,1 0 0 0 0,0-2 0 0 0,3 3 0 0 0,1-1 0 0 0,-1-2 0 0 0,0 0 0 0 0,-2-1 0 0 0,2 3 0 0 0,-1-1 0 0 0,1 0 0 0 0,-1 0 0 0 0,0-1 0 0 0,-1-1 0 0 0,0 1 0 0 0,0 2 0 0 0,0-1 0 0 0,-1-1 0 0 0,1 3 187 0 0,-1-1-166 0 0,0-1-15 0 0,-1-1 4 0 0,-2-2-10 0 0,-1 1 94 0 0,-1-1-121 0 0,-3 0 152 0 0,1 0-73 0 0,-1 0-60 0 0,-1-1 20 0 0,-1-1 72 0 0,2-1-108 0 0,-2 0 36 0 0,-1-1-12 0 0,-1 0 0 0 0,-1 0 0 0 0,0 1 0 0 0,-2 0 0 0 0,-1-1 0 0 0,1 2 0 0 0,0 1 0 0 0,-1-1 0 0 0,0 0 0 0 0,2 1 0 0 0,1 2 75 0 0,-2-1-96 0 0,-2 7 31 0 0,-4 6 65 0 0,0 1-96 0 0,-1 2 31 0 0,2-1-10 0 0,0-1 0 0 0,1-1 0 0 0,3-2 0 0 0,2 0 94 0 0,-1 0-121 0 0,2 0 134 0 0,0-1-134 0 0,-2 6 40 0 0,0 5-13 0 0,1 5 0 0 0,1-1 0 0 0,1-4 0 0 0,1-2 0 0 0,1-5 0 0 0,1 2 0 0 0,1 3 75 0 0,2-2-96 0 0,1-1 31 0 0,3 1-10 0 0,0-2 0 0 0,2-1 0 0 0,1-1 0 0 0,-1-3 0 0 0,1-1 0 0 0,0-3 0 0 0,-2-3 0 0 0,1 2 0 0 0,-2-1 0 0 0,0-1 0 0 0,-1-2 0 0 0,1-2 0 0 0,2-1 0 0 0,1-1 0 0 0,-2-1 0 0 0,1-1 0 0 0,-2-3 0 0 0,-2-1 0 0 0,1 0 0 0 0,-2-2 75 0 0,1 4 118 0 0,-3 1 167 0 0,-1 0-241 0 0,-1 1-119 0 0,-2 2-223 0 0,-2 3 183 0 0,0 1 36 0 0,-2-2-12 0 0,1 0 16 0 0,0 0 0 0 0,-2 3 75 0 0,0 0-96 0 0,0 0 31 0 0,-1 3-10 0 0,3-1 0 0 0,1 0 0 0 0,2-2 0 0 0,0 0 0 0 0,1-2 0 0 0,2 0 0 0 0,0 1 0 0 0,2 0 0 0 0,0-1 0 0 0,4 1 0 0 0,3 1 0 0 0,3 1 0 0 0,3 0 0 0 0,0-3 0 0 0,-1-4 0 0 0,-1 2 0 0 0,-1-3 0 0 0,-1 0 0 0 0,1-1 0 0 0,-2-2 0 0 0,-3-2 0 0 0,0 0 0 0 0,-2-2 0 0 0,0 0 0 0 0,-1 1 94 0 0,-1-1-121 0 0,-1-2 152 0 0,0 2-157 0 0,-1 1 48 0 0,-1 0-16 0 0,0 0 0 0 0,-1 1 0 0 0,-4 2 75 0 0,-1 1-96 0 0,0 1 31 0 0,-5 4 65 0 0,0 0-96 0 0,1 0 31 0 0,1 0-10 0 0,-2 1 75 0 0,0-2-96 0 0,2 1 31 0 0,0 1-10 0 0,0-1 0 0 0,0 1 0 0 0,2 0 0 0 0,-3 3 0 0 0,0 0 0 0 0,2 2 0 0 0,0-2 0 0 0,1 1 0 0 0,0-2 0 0 0,2-1 0 0 0,0 0 0 0 0,2-1 0 0 0,0 1 0 0 0,3 1 0 0 0,2 4 0 0 0,0 0 0 0 0,2 1 0 0 0,-1-1 0 0 0,1-1 0 0 0,1 2 0 0 0,2 0 0 0 0,-1-2 0 0 0,0 0 0 0 0,1-2 0 0 0,2 0 0 0 0,-1-1 0 0 0,0 0 0 0 0,1-1 0 0 0,1 2 0 0 0,1-1 0 0 0,1 2 0 0 0,1 2 0 0 0,0 0 0 0 0,1-1 0 0 0,0 1 0 0 0,0-2 0 0 0,-1 0 0 0 0,1 0 0 0 0,1 3 0 0 0,-1-1 0 0 0,0 1 0 0 0,-1-2 0 0 0,-4-4 0 0 0,0-1 0 0 0,-4 0 0 0 0,-1-2 75 0 0,-2 0-96 0 0,-3-3 31 0 0,-3 0-10 0 0,-1 1 0 0 0,-2-1 75 0 0,1 0-22 0 0,-2-1-63 0 0,0 1 132 0 0,-3 3-79 0 0,-2 1-48 0 0,0 0 15 0 0,-1 0-10 0 0,1 0 0 0 0,-1 0 0 0 0,0-1 0 0 0,0 1 0 0 0,2 1 0 0 0,0-1 0 0 0,-3 0 75 0 0,1 0-96 0 0,0 1 31 0 0,1-1-10 0 0,-1-2 0 0 0,-2 4 0 0 0,2-1 0 0 0,0 1 75 0 0,0 0-96 0 0,2-2 31 0 0,0 0-10 0 0,0 1 0 0 0,-1-2 0 0 0,3 1 0 0 0,0 0 0 0 0,-1 0 0 0 0,0 4 0 0 0,0-1 0 0 0,-1 1 0 0 0,3-1 0 0 0,2 0 0 0 0,3 0 0 0 0,-2-1 0 0 0,2 0 0 0 0,2 0 0 0 0,-1 2 0 0 0,1-1 0 0 0,2 0 0 0 0,-1 1 0 0 0,2-3 0 0 0,-1 1 0 0 0,1-1 0 0 0,1 1 0 0 0,-2-2 0 0 0,2 1 0 0 0,-1-1 0 0 0,2-2 0 0 0,0 0 0 0 0,1-2 0 0 0,1 0 0 0 0,0-1 94 0 0,-2 3-121 0 0,-1-1 40 0 0,-2 1-13 0 0,1-2 0 0 0,-2-2 0 0 0,1-2 0 0 0,-2 1 0 0 0,1 1 0 0 0,0-1 0 0 0,-1 0 0 0 0,-1 1 0 0 0,0-1 0 0 0,-1 1 0 0 0,0-1 0 0 0,-1 0 0 0 0,-1 2 0 0 0,0 2 0 0 0,0-1 0 0 0,1 1 0 0 0,-1 0 0 0 0,0 2 75 0 0,-1 1-96 0 0,0-1 31 0 0,-1 3-10 0 0,-1 0 0 0 0,0 0 0 0 0,0 1 75 0 0,1 2-96 0 0,0-1 31 0 0,2-1-10 0 0,2-2 0 0 0,1-1 0 0 0,3 1 0 0 0,2-1-84 0 0,4 3 34 0 0,2 0 59 0 0,4 2-20 0 0,0-2 11 0 0,-1-3 0 0 0,-1-3 0 0 0,0-1 0 0 0,1-2 0 0 0,-1 1 0 0 0,-1-1 0 0 0,2 0 0 0 0,3 1 0 0 0,0-1 0 0 0,1 0 0 0 0,3-1 0 0 0,0 1-74 0 0,0-1 95 0 0,2 1-32 0 0,2 2 86 0 0,1 0-96 0 0,-4 0 31 0 0,-1-1-10 0 0,-2-1 0 0 0,-5-2 0 0 0,-3-2 0 0 0,-3-1 0 0 0,-2 0 0 0 0,-1-2 0 0 0,-2-1-74 0 0,3 2 95 0 0,0 1-32 0 0,0 1 11 0 0,1 0 0 0 0,-1 1 0 0 0,0-2 0 0 0,-1 3 0 0 0,1 1 0 0 0,-2 1 0 0 0,0 1 75 0 0,-1 0-96 0 0,-2 0 31 0 0,-1 0-10 0 0,-1 4 75 0 0,-2 4-96 0 0,-1 5 31 0 0,-1 0-10 0 0,0 0 0 0 0,0-2 75 0 0,3 0-96 0 0,-3 3 31 0 0,-1 0-10 0 0,2 0 0 0 0,1-1 0 0 0,1-1 0 0 0,-2 0 0 0 0,3-1 0 0 0,0-1 0 0 0,1 0 0 0 0,0 0 0 0 0,1 1 0 0 0,-1 2 0 0 0,0 0 0 0 0,3 1 0 0 0,2-2 0 0 0,-1-2 0 0 0,2 1 0 0 0,2 2 0 0 0,0-3 0 0 0,1-1 0 0 0,2-1 0 0 0,-2-4 0 0 0,1 1 0 0 0,1-1 0 0 0,-1-3 0 0 0,0 1 0 0 0,-1-2 0 0 0,-2-3 0 0 0,-1-1 0 0 0,0 0 0 0 0,0-2 0 0 0,-2-1 0 0 0,0-1 0 0 0,2 2 0 0 0,0 0 0 0 0,0 1 0 0 0,-1 2 75 0 0,-2 3-96 0 0,-2 1 31 0 0,-1 0-10 0 0,-1 0 75 0 0,0-2-96 0 0,-3 3 134 0 0,0 0-30 0 0,-2 2-101 0 0,1-1 34 0 0,-1 1-16 0 0,-1 0 0 0 0,1 1 0 0 0,-1 1 0 0 0,-1 0 75 0 0,1 2-96 0 0,1 0 31 0 0,-3 5-10 0 0,1 2 0 0 0,0 1 0 0 0,2 0 0 0 0,-2 0 0 0 0,1 2 0 0 0,1 0 0 0 0,-1-2 0 0 0,2-2 0 0 0,2-1 0 0 0,2-2 0 0 0,1-1 0 0 0,2 1 0 0 0,0 1 0 0 0,0-2 0 0 0,3-2 0 0 0,1-2 0 0 0,1-4 0 0 0,1-1 0 0 0,2-2 0 0 0,-2-2 0 0 0,0-2 0 0 0,1-2 0 0 0,2 1 0 0 0,-2-1 0 0 0,3 1 0 0 0,1-1 0 0 0,-2 1 0 0 0,-2-2 0 0 0,2 1 0 0 0,1-1 0 0 0,-1 1 0 0 0,0 0 0 0 0,-2 0 0 0 0,-2-1 0 0 0,1 1 0 0 0,-1-1 0 0 0,-1-1 0 0 0,0 2 0 0 0,-2 2 0 0 0,-1 1 0 0 0,-1 2 0 0 0,-1 3 0 0 0,-4 2 0 0 0,1 0 0 0 0,-1 0 0 0 0,-2 1 0 0 0,0 0 0 0 0,0 0 0 0 0,1-1 0 0 0,-1-1 0 0 0,1-1 0 0 0,1 2 0 0 0,-1 1 0 0 0,0 2 0 0 0,1 0 0 0 0,0 1 0 0 0,0-1 0 0 0,1 4 0 0 0,0 4 0 0 0,4 5 0 0 0,-1 1 0 0 0,2-2 0 0 0,1-1 0 0 0,0 0 0 0 0,1-3 0 0 0,3-3 0 0 0,1-2 0 0 0,-1-2 0 0 0,0-2 0 0 0,2 0 0 0 0,1-2 0 0 0,1 1 0 0 0,0-2 0 0 0,1 0 0 0 0,-1 1 0 0 0,1-1 0 0 0,1 0 0 0 0,-1 1 0 0 0,0 0 0 0 0,1 0 0 0 0,-1-1 0 0 0,0-1 0 0 0,-1 0 0 0 0,-1-1 0 0 0,-1 0 0 0 0,0 0 0 0 0,-3-1 0 0 0,1 3 0 0 0,-1-1 0 0 0,-4-2 0 0 0,0 3 0 0 0,-2 1 0 0 0,-3 0 0 0 0,-1 3 0 0 0,1 1 0 0 0,-1 1 0 0 0,-1 5 0 0 0,-1 1 0 0 0,0-1 0 0 0,-2 5 0 0 0,-4 5 0 0 0,0 5 0 0 0,-2 2 0 0 0,1 2 0 0 0,1 0 0 0 0,0 0 0 0 0,5-4 0 0 0,2-6 0 0 0,3-6 0 0 0,4-5 0 0 0,1-4 0 0 0,2-3 0 0 0,1 1 0 0 0,1-2 0 0 0,2-1 0 0 0,0-2 0 0 0,1-1 0 0 0,-2-3 0 0 0,1 0 0 0 0,1-1 0 0 0,2 0 0 0 0,-1 0 0 0 0,2-1 0 0 0,-1-1 0 0 0,-1 0 0 0 0,-1 0-112 0 0,1 0 51 0 0,-2-1 72 0 0,1 1-25 0 0,-1-1-70 0 0,-2 0 108 0 0,1 0-36 0 0,-1-1 12 0 0,-1 0 112 0 0,1 0-69 0 0,0-1-48 0 0,-1 0 90 0 0,-2 0-106 0 0,0 0 31 0 0,-1 0-10 0 0,-1 0 0 0 0,1 2 0 0 0,-1 1 0 0 0,1 1 0 0 0,-3 2 0 0 0,0 2 0 0 0,-1-1 0 0 0,0 2 0 0 0,-1 0 0 0 0,-2 1 0 0 0,1 0 75 0 0,-3 5-3 0 0,-1 3-88 0 0,-2 4 104 0 0,0 5-109 0 0,-2 3 31 0 0,0 3-10 0 0,0 4 0 0 0,1-3 0 0 0,3-2 0 0 0,2-4 0 0 0,3-3 0 0 0,1-3 0 0 0,3-2 0 0 0,2 1 0 0 0,2-1 0 0 0,1-1 0 0 0,0-2 0 0 0,0-2 0 0 0,1-2 0 0 0,0 0 0 0 0,2-2-74 0 0,-1-1 95 0 0,-2-2-125 0 0,3-1 131 0 0,-2-1-41 0 0,-1-1 14 0 0,2 0 0 0 0,1 1 0 0 0,1 0 0 0 0,0 1 0 0 0,0 0 0 0 0,-1-2 0 0 0,-1-1 0 0 0,0 2 0 0 0,2 1 0 0 0,-1-1 0 0 0,-1 1 0 0 0,-2 1 0 0 0,-1-1 0 0 0,-1 0 0 0 0,-1 2 94 0 0,0 4-121 0 0,0 1 115 0 0,-2-1-109 0 0,-1 4 31 0 0,-2 2 65 0 0,-1 3-96 0 0,0 1 31 0 0,-2 3-10 0 0,1-2 0 0 0,-1-3 0 0 0,1-5 0 0 0,1-2 0 0 0,2 0 0 0 0,3 2 0 0 0,1-3 0 0 0,0 0 0 0 0,1 0 0 0 0,1-1 0 0 0,-2-3 0 0 0,3-1 0 0 0,0-3 0 0 0,-2-1 0 0 0,3 1 0 0 0,0 0 0 0 0,0 0 0 0 0,1 0-102 0 0,-2 0 38 0 0,1 0 76 0 0,1 1-26 0 0,1 0 14 0 0,-1 0 0 0 0,0 1 0 0 0,0 0 0 0 0,-2 2 0 0 0,-2-1 0 0 0,1 2 0 0 0,-2 2 0 0 0,-2 1 94 0 0,0 0-121 0 0,-1 2 40 0 0,0 1-13 0 0,0 1 0 0 0,-1 0 0 0 0,0 1 0 0 0,-1 0 0 0 0,-1 1 0 0 0,0 1 0 0 0,-2 5 0 0 0,1 1 0 0 0,1 0 0 0 0,0-1 0 0 0,0-1 0 0 0,1-1 0 0 0,1-2 0 0 0,0 0 0 0 0,1 0 0 0 0,1-1 0 0 0,2-1 0 0 0,1 0 0 0 0,-1-2 0 0 0,0 0-102 0 0,1-2 131 0 0,1 1 31 0 0,-1-3-81 0 0,2-2 31 0 0,1-1-10 0 0,1 0 0 0 0,0-3-112 0 0,0-1 144 0 0,-1-1 55 0 0,-2-2-42 0 0,1 1 23 0 0,3 1-78 0 0,2 1-213 0 0,4 1 196 0 0,-2-1 21 0 0,-2-2-8 0 0,-1 2 14 0 0,-1-1 0 0 0,1 0 0 0 0,2 2 0 0 0,-1-1 0 0 0,-2-2 0 0 0,-3-1 0 0 0,-2-1 0 0 0,-1-1 159 0 0,-2 3-130 0 0,-1 1-27 0 0,-3 2 8 0 0,-1 3 65 0 0,-1 4-96 0 0,-1-1 31 0 0,-2 0-10 0 0,0 2 0 0 0,-3 1 0 0 0,0 1 0 0 0,-1 0 0 0 0,2 0 0 0 0,-2-2 0 0 0,2-1 0 0 0,0 2 0 0 0,1-1 0 0 0,0 1 0 0 0,1-1 0 0 0,0 1 0 0 0,1-2 0 0 0,1 0 0 0 0,0-1 0 0 0,1 0 0 0 0,1 0 0 0 0,-1 0 0 0 0,1 0 0 0 0,1-2 0 0 0,0 0 0 0 0,0-1 0 0 0,0-1 0 0 0,3 1 0 0 0,1 2 0 0 0,0-1 0 0 0,1 1 0 0 0,1-1 0 0 0,-1 1 0 0 0,-1-1 0 0 0,0-2 0 0 0,0 0 0 0 0,0 1 0 0 0,-1-1 0 0 0,1 1 0 0 0,0 0 0 0 0,0 1 0 0 0,0 0 0 0 0,1 0 0 0 0,-1-3 0 0 0,0 2 0 0 0,0-1 0 0 0,1 2 0 0 0,-1 2 0 0 0,0 2 0 0 0,0 0 0 0 0,-2-1 0 0 0,-1 0 0 0 0,0-2 0 0 0,0 0 0 0 0,1-1 0 0 0,0 0 0 0 0,-1-1 0 0 0,0 1 0 0 0,-2-1 0 0 0,1 3 0 0 0,-2 0 0 0 0,-1 1 0 0 0,3-2 0 0 0,0-3 0 0 0,0-1 0 0 0,1 0 0 0 0,0-1 0 0 0,-2 0 0 0 0,1 2 0 0 0,0 1 0 0 0,0 1 0 0 0,0 0 0 0 0,0 1 0 0 0,2 0 0 0 0,-1 0 0 0 0,1 1 0 0 0,0 2 0 0 0,0-2 0 0 0,1 1 0 0 0,0-2 0 0 0,1-4 0 0 0,-1-1 0 0 0,0 0 0 0 0,1-2 0 0 0,-1-1 0 0 0,1-2 0 0 0,-1-1 0 0 0,1-1 0 0 0,0 0 0 0 0,0 0 0 0 0,0 0 0 0 0,0 0-93 0 0,0-1 26 0 0,0 1 81 0 0,2 0-102 0 0,3 0 109 0 0,0 0-32 0 0,6-2 11 0 0,-1-1 0 0 0,0 0-74 0 0,3-2 95 0 0,0 0-32 0 0,-2 1 11 0 0,1-2 0 0 0,-3 2 0 0 0,1 0 0 0 0,-1 0 0 0 0,-2 1 0 0 0,-2 0 0 0 0,1 1 0 0 0,2 0 0 0 0,2 1 0 0 0,1-1 0 0 0,2 0 0 0 0,1 1-102 0 0,-2-1 131 0 0,-1 1-137 0 0,1 1 135 0 0,-1 0-41 0 0,-3 0 14 0 0,5 1 0 0 0,2 0 0 0 0,3 2 0 0 0,0 0 0 0 0,-3 1 0 0 0,1 1 0 0 0,0 0 0 0 0,-2 1 0 0 0,-1 1 0 0 0,1 0 0 0 0,-4-1 0 0 0,2 1 0 0 0,1-1 0 0 0,-1 1 0 0 0,-1-2 0 0 0,3-2 0 0 0,3-1-74 0 0,1 0 95 0 0,-1-3-32 0 0,-3 0 11 0 0,0-1 0 0 0,-2-1 0 0 0,1 0 0 0 0,0 0 0 0 0,0-1 0 0 0,4-2 0 0 0,3-1 0 0 0,0-2 0 0 0,0 1 0 0 0,-2 0 0 0 0,-2 0 0 0 0,1 1 0 0 0,-3 0 0 0 0,0 0 0 0 0,-1 0 0 0 0,2 1 0 0 0,-2 0 0 0 0,3-1 0 0 0,1 1 0 0 0,0-1 0 0 0,-1 1 0 0 0,3 1 0 0 0,2 1 75 0 0,0 2-96 0 0,0 0 125 0 0,-3 2-131 0 0,0 0 40 0 0,0 3 62 0 0,-1 1-96 0 0,-1 1 31 0 0,-2 1-10 0 0,-1 1 0 0 0,-1 1 0 0 0,0 2 0 0 0,1-1 0 0 0,0 2 0 0 0,0-1 0 0 0,0 2 0 0 0,0 0 75 0 0,-1 0-96 0 0,1-1 31 0 0,1 1-10 0 0,2 0 0 0 0,3 1 0 0 0,1-1 0 0 0,1-2 0 0 0,-2-1 0 0 0,-1-2 0 0 0,0-2 0 0 0,-3-2 0 0 0,0-1 0 0 0,-1-1 0 0 0,0 0 0 0 0,1-2 0 0 0,0 0 0 0 0,0-2 0 0 0,0 0 0 0 0,1 0 0 0 0,5-2 0 0 0,0-1 0 0 0,2-1 0 0 0,-1 0 0 0 0,-1 0 0 0 0,1 0 0 0 0,-1-2 0 0 0,-1 0 0 0 0,0 0 0 0 0,4-2 0 0 0,1 0 0 0 0,-1 0 75 0 0,0 0-96 0 0,-2 2 134 0 0,-1 0-142 0 0,3 0 118 0 0,1 1-110 0 0,-1 1 31 0 0,-2-1-10 0 0,0 1 75 0 0,1 0-96 0 0,-2 0 31 0 0,-1 1-10 0 0,0 2 0 0 0,-3 0 0 0 0,-1 1 0 0 0,1 1 75 0 0,0 1-96 0 0,-4 0 31 0 0,3 3-10 0 0,1 0 0 0 0,3 3 0 0 0,-1 2 0 0 0,-2-1 0 0 0,-3 0 0 0 0,0 2 0 0 0,0 0 0 0 0,-4-1 0 0 0,-1 0 0 0 0,0 0 0 0 0,1 2 0 0 0,4 4 0 0 0,1-2 0 0 0,-2-1 0 0 0,-3-3 0 0 0,1 0 75 0 0,0-1-96 0 0,0-1 31 0 0,-1 0-10 0 0,0 0 0 0 0,4-1 0 0 0,5-2 0 0 0,1-2 0 0 0,0-2 0 0 0,1-1 0 0 0,-4-1 0 0 0,3-2 0 0 0,0 0 0 0 0,0-1 0 0 0,-1 0 0 0 0,0-1 0 0 0,0-1 0 0 0,-2 1 75 0 0,1 0-96 0 0,-1 0 31 0 0,1 1-10 0 0,-1 0 0 0 0,0 0 0 0 0,0 1 0 0 0,0 0 0 0 0,-1 1 75 0 0,-1 1-96 0 0,-1 0 31 0 0,3 0-10 0 0,2 2 0 0 0,-1 0 0 0 0,-2 1 0 0 0,0 0 75 0 0,-3 2-96 0 0,-1 0 31 0 0,-1 1-10 0 0,0 1 75 0 0,1 0-96 0 0,0 2 143 0 0,4 1-79 0 0,-1 0-48 0 0,-2 1 15 0 0,3 2-10 0 0,0 0 0 0 0,-2 1 0 0 0,3 3 0 0 0,-1-1 0 0 0,2 3 75 0 0,0-1-96 0 0,-4-3 31 0 0,4 0-10 0 0,0-1 0 0 0,-4-2 0 0 0,1-1 0 0 0,3-2 0 0 0,0-2 0 0 0,7-1 0 0 0,3-3 0 0 0,7-3 0 0 0,-1-1 0 0 0,-3 0 0 0 0,-4-1 0 0 0,0-1 0 0 0,-2 1 0 0 0,-3-1 0 0 0,0 1 0 0 0,1-1 0 0 0,5 0 0 0 0,2 0 0 0 0,5 0 0 0 0,1 0 0 0 0,1 3 0 0 0,-3 1 0 0 0,-6 1 0 0 0,0 3 168 0 0,-3 3 55 0 0,-2 1-146 0 0,-2 2-75 0 0,-2 0-124 0 0,-2 1 50 0 0,-2 0-18 0 0,-1 0 103 0 0,0 0 47 0 0,-2 0-81 0 0,-2 1 134 0 0,2 0-142 0 0,0 1 43 0 0,-2 0-14 0 0,1 1 0 0 0,2 1 0 0 0,1-1 0 0 0,-1 1 0 0 0,1-2 0 0 0,0 0 0 0 0,0-1 0 0 0,-2 0 75 0 0,1-1-96 0 0,0 0 31 0 0,5 0-10 0 0,4 0 0 0 0,4-2 0 0 0,5-1 0 0 0,1-3 0 0 0,-4-1 0 0 0,-2-3 0 0 0,-2-2 0 0 0,-2 0 0 0 0,-2-1 0 0 0,0-1 0 0 0,1 0 0 0 0,4-1 0 0 0,5-1 0 0 0,7-1 75 0 0,4-1 16 0 0,-1 0-113 0 0,-6 2 122 0 0,2-1-124 0 0,-1 2 36 0 0,-5 0-12 0 0,-2 2 0 0 0,-2 0 0 0 0,2 1 0 0 0,-1-1 0 0 0,0 1 0 0 0,-2 1 0 0 0,-2-1 0 0 0,-2 0 0 0 0,-1-1 0 0 0,2 1 0 0 0,1-1 0 0 0,0 0 75 0 0,3 0-3 0 0,-2 2-88 0 0,1-1 29 0 0,1 2 62 0 0,0 0-96 0 0,-1 1 31 0 0,1 1-10 0 0,2 1 0 0 0,1 1 0 0 0,-2 2 0 0 0,-1 1 0 0 0,-3 0 75 0 0,3 2-96 0 0,1 0 31 0 0,-2 0-10 0 0,0 0 0 0 0,1-1 0 0 0,-1-1 0 0 0,1-2 0 0 0,-1-1 0 0 0,-3-1 0 0 0,0-1 0 0 0,0-1 0 0 0,5-1 0 0 0,-2 0 0 0 0,2-2 0 0 0,-1-1 0 0 0,-1 0 0 0 0,-1-1 0 0 0,1-1 0 0 0,0 0 0 0 0,0 0 0 0 0,0-2 0 0 0,1 1 0 0 0,-1 0 0 0 0,1 0 0 0 0,0 0 0 0 0,1-1 0 0 0,1-1 75 0 0,6 1-96 0 0,0 0 31 0 0,-2 1-10 0 0,4 2 0 0 0,-1 1 0 0 0,-4 3 0 0 0,-2 2 0 0 0,-2 2 75 0 0,0 3-96 0 0,2 4 31 0 0,1 5 65 0 0,-3 2-96 0 0,-2 0 31 0 0,1 3-10 0 0,-3 0 0 0 0,-3-1 0 0 0,1 3 75 0 0,-2-1-96 0 0,0-1 31 0 0,1 0-10 0 0,0 0 0 0 0,-1-3 0 0 0,4-1 0 0 0,1-2 0 0 0,0-2 0 0 0,-1-2 0 0 0,-2-2 0 0 0,-2-1 0 0 0,1-3 0 0 0,-1-1 0 0 0,1 0 0 0 0,1-2 0 0 0,2-1 0 0 0,5-1 0 0 0,6-2 0 0 0,2-1 0 0 0,-4 1 0 0 0,4-3 0 0 0,1-1 0 0 0,-1 0 0 0 0,-2 0 0 0 0,0-1 0 0 0,-2 1 0 0 0,-2-1 0 0 0,1 1 0 0 0,-1 1 0 0 0,-2 0 0 0 0,-1 2 0 0 0,-1 0 75 0 0,3 0-96 0 0,2 0 31 0 0,-2 1-10 0 0,0 1 0 0 0,-1 0 0 0 0,-3 1 0 0 0,-2 1 0 0 0,0 1 75 0 0,-1-1-96 0 0,0 2 31 0 0,-2-1-10 0 0,1 2 0 0 0,1 1 0 0 0,1 2 0 0 0,-3 0 0 0 0,0 0 75 0 0,-2 2-96 0 0,3 1 31 0 0,-2 1-10 0 0,-1 1 75 0 0,2 2-96 0 0,0 2 31 0 0,-3-1-10 0 0,0 0 0 0 0,-1-1 0 0 0,2 1 103 0 0,-1 0-39 0 0,1-2-76 0 0,3 0 25 0 0,4-1-115 0 0,5-3 131 0 0,1-1-44 0 0,-2-3 15 0 0,1-2 75 0 0,4-4-96 0 0,1-3 31 0 0,-1-1-10 0 0,-3-2 0 0 0,-1-2 0 0 0,4-2 0 0 0,4-3 0 0 0,4-3 84 0 0,-1 0-108 0 0,-3 1 36 0 0,1 0-12 0 0,-3 2 0 0 0,-2 2 0 0 0,-2 3 0 0 0,-4 1 0 0 0,-2 1 0 0 0,0 2 0 0 0,-1 1 0 0 0,-2 0 0 0 0,-1 2 0 0 0,-1 0 0 0 0,-1 0 0 0 0,-1 2 0 0 0,3 2 0 0 0,3 1 0 0 0,4 3 0 0 0,2 3 0 0 0,1 2 0 0 0,-2 3 0 0 0,0 1 0 0 0,-3-1 0 0 0,-3 0 0 0 0,-4-1 0 0 0,-1-2 0 0 0,0-2 0 0 0,6-1 0 0 0,3-3 0 0 0,0-2 0 0 0,1-2 0 0 0,-2-3 0 0 0,0-2-84 0 0,-2-2 108 0 0,0 0-36 0 0,0-2 12 0 0,-1-1 0 0 0,8-3 0 0 0,-1-1 0 0 0,-1 1 0 0 0,-2 1 0 0 0,0 0 0 0 0,6 0 94 0 0,6-2-121 0 0,-1 1 40 0 0,-2 1-13 0 0,3 1 0 0 0,-3 2 0 0 0,-5 2 0 0 0,0 2 0 0 0,-3 3 0 0 0,-3 2 0 0 0,-4 1 0 0 0,-2 3 0 0 0,-2 1 75 0 0,-1 1-96 0 0,-1 1 31 0 0,0 2-10 0 0,0 0 0 0 0,-1 1 0 0 0,4 3 0 0 0,2 3 0 0 0,-1 0 0 0 0,0 0 0 0 0,-1-1 75 0 0,1-1-96 0 0,4-1 31 0 0,0-2 74 0 0,-2-2-108 0 0,-2-1 111 0 0,3-2-108 0 0,0-2-127 0 0,0 0 72 0 0,-1-1-24 0 0,1-1 114 0 0,5-3 120 0 0,6-1-102 0 0,1-2-32 0 0,0 0 10 0 0,2-1-10 0 0,-1 1 0 0 0,-3-1 0 0 0,-3 1 0 0 0,-1 1 0 0 0,-2 1 0 0 0,-1 1 0 0 0,1-1 0 0 0,-2 1 0 0 0,6 0 0 0 0,-1 1 0 0 0,1 2 94 0 0,1 1-46 0 0,-2 3-56 0 0,-2 1 18 0 0,-2 2-10 0 0,-3 1 0 0 0,2 3 0 0 0,-1 1 0 0 0,0 0 0 0 0,-2 1 0 0 0,1 1 0 0 0,-2 0 0 0 0,-1 0 0 0 0,3 2 0 0 0,0-1 0 0 0,0-1 0 0 0,5 1-74 0 0,1-3-17 0 0,-2-2-9 0 0,6-3-3 0 0,0-3 270 0 0,-1-3-106 0 0,8-3 38 0 0,0-3-114 0 0,-3-1 106 0 0,0-2-112 0 0,-1-1 31 0 0,0-1-10 0 0,-1 0 0 0 0,6-2 0 0 0,7-3 0 0 0,7-2 0 0 0,5-1 0 0 0,-4 1 0 0 0,-4 2 75 0 0,-3 1-22 0 0,-5 3 49 0 0,-6 2-124 0 0,1 3 38 0 0,-5 2-16 0 0,-2 2 0 0 0,0 3 0 0 0,-1 1-93 0 0,-2 3 120 0 0,-1 1-41 0 0,-5 0 14 0 0,-2 1 0 0 0,0 0 0 0 0,1 2 0 0 0,1 0-74 0 0,-1-1 95 0 0,1 0-32 0 0,-2-1 11 0 0,-1-1 0 0 0,-1-1 0 0 0,0-2 0 0 0,-1 0 0 0 0,6-1 0 0 0,4-2 0 0 0,5-1 0 0 0,6-4 0 0 0,3-1 0 0 0,0-2 0 0 0,-3-1 0 0 0,1-1 75 0 0,2 0-22 0 0,0-1-63 0 0,-4 1 20 0 0,-4 1-10 0 0,-3 2 0 0 0,-4 0 0 0 0,-3 3 0 0 0,-3 1 0 0 0,2 2 75 0 0,-2 3-96 0 0,0 0 31 0 0,2 1-10 0 0,-2 1 84 0 0,-2 1-108 0 0,2 0 130 0 0,-3 2-133 0 0,-1-1 40 0 0,-1-1-13 0 0,-2 0 0 0 0,0-1 0 0 0,0 0 0 0 0,0-1 0 0 0,2-2 0 0 0,-1 0 75 0 0,-1-1-96 0 0,2-2 31 0 0,4-1-10 0 0,4-1 0 0 0,4-2 0 0 0,4-2 0 0 0,-2 0 0 0 0,-1 1 0 0 0,-3 0 0 0 0,-2 1 0 0 0,-3 0 0 0 0,-1 1 0 0 0,-1 1 103 0 0,-1 0-30 0 0,-4 1 15 0 0,4-1 0 0 0,2 1-280 0 0,0 0 183 0 0,1-2 5 0 0,0 1-7 0 0,-2 0 11 0 0,-2-1 0 0 0,-1 1 0 0 0,3-1 75 0 0,-3 0 6 0 0,1 0-99 0 0,2-1 32 0 0,-2 0-116 0 0,0-1 131 0 0,0 0 31 0 0,-2 1-81 0 0,2 0 134 0 0,1-2-142 0 0,0 0 43 0 0,1 0-14 0 0,0 0 75 0 0,1 0-96 0 0,-1 1 31 0 0,-4 1-10 0 0,0 0 0 0 0,-1 2 0 0 0,-3 1 0 0 0,-1 1 0 0 0,0 0 0 0 0,0 2 0 0 0,-3 0 75 0 0,4 1-96 0 0,-1 1 31 0 0,-1-1-10 0 0,1 2 0 0 0,0 0 0 0 0,0 1 0 0 0,1 1 0 0 0,0 0 0 0 0,3 1 0 0 0,3 0 75 0 0,-3 0-96 0 0,-3-2 31 0 0,0 0-10 0 0,1-1 0 0 0,1 0 0 0 0,2 1 0 0 0,1-2 0 0 0,0 0 0 0 0,-3-1 0 0 0,0-1 0 0 0,0-1 0 0 0,0 1 0 0 0,-3 0 0 0 0,1-1 0 0 0,0 1 0 0 0,2-1 0 0 0,-3 0 0 0 0,-2 0 0 0 0,0 1 0 0 0,0 1 0 0 0,3 0 0 0 0,1 2 0 0 0,1-1 0 0 0,-1 1 0 0 0,-1 0 0 0 0,-3-2 0 0 0,-1 1 0 0 0,0-1 0 0 0,-1-1 0 0 0,1 1 0 0 0,1 0 0 0 0,2 2 0 0 0,0-1 0 0 0,1 0 0 0 0,-2 0 0 0 0,0 0 0 0 0,0 1 0 0 0,0 0 0 0 0,-1-1 0 0 0,-3 0 0 0 0,3 1 0 0 0,2 0 75 0 0,-1-1-96 0 0,0 1 31 0 0,1 0-10 0 0,1 1 0 0 0,1 1 0 0 0,-1 1 0 0 0,0 0 0 0 0,-2-2 0 0 0,-3-1 0 0 0,1 0 0 0 0,-1-1 0 0 0,0-1 0 0 0,2 2 0 0 0,-2-1 75 0 0,3 2-96 0 0,-1-2 31 0 0,1 2-10 0 0,0 0 0 0 0,1 0 0 0 0,4-1 0 0 0,-3-2-7834 0 0,1 0-1206 0 0,10 2 1980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272011"/>
            <a:ext cx="8549640" cy="2705947"/>
          </a:xfrm>
        </p:spPr>
        <p:txBody>
          <a:bodyPr anchor="b"/>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257300" y="4082310"/>
            <a:ext cx="7543800" cy="1876530"/>
          </a:xfr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A1380B-E2EC-4A48-ADE9-9CCD6D2BEADB}"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4238147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380B-E2EC-4A48-ADE9-9CCD6D2BEADB}"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3833093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413808"/>
            <a:ext cx="2168843"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1515" y="413808"/>
            <a:ext cx="6380798" cy="65867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380B-E2EC-4A48-ADE9-9CCD6D2BEADB}"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9676486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A1380B-E2EC-4A48-ADE9-9CCD6D2BEADB}"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142499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937705"/>
            <a:ext cx="8675370" cy="3233102"/>
          </a:xfrm>
        </p:spPr>
        <p:txBody>
          <a:bodyPr anchor="b"/>
          <a:lstStyle>
            <a:lvl1pPr>
              <a:defRPr sz="6600"/>
            </a:lvl1pPr>
          </a:lstStyle>
          <a:p>
            <a:r>
              <a:rPr lang="en-US"/>
              <a:t>Click to edit Master title style</a:t>
            </a:r>
            <a:endParaRPr lang="en-US" dirty="0"/>
          </a:p>
        </p:txBody>
      </p:sp>
      <p:sp>
        <p:nvSpPr>
          <p:cNvPr id="3" name="Text Placeholder 2"/>
          <p:cNvSpPr>
            <a:spLocks noGrp="1"/>
          </p:cNvSpPr>
          <p:nvPr>
            <p:ph type="body" idx="1"/>
          </p:nvPr>
        </p:nvSpPr>
        <p:spPr>
          <a:xfrm>
            <a:off x="686277" y="5201393"/>
            <a:ext cx="8675370" cy="1700212"/>
          </a:xfrm>
        </p:spPr>
        <p:txBody>
          <a:bodyPr/>
          <a:lstStyle>
            <a:lvl1pPr marL="0" indent="0">
              <a:buNone/>
              <a:defRPr sz="2640">
                <a:solidFill>
                  <a:schemeClr val="tx1"/>
                </a:solidFill>
              </a:defRPr>
            </a:lvl1pPr>
            <a:lvl2pPr marL="502920" indent="0">
              <a:buNone/>
              <a:defRPr sz="2200">
                <a:solidFill>
                  <a:schemeClr val="tx1">
                    <a:tint val="75000"/>
                  </a:schemeClr>
                </a:solidFill>
              </a:defRPr>
            </a:lvl2pPr>
            <a:lvl3pPr marL="1005840" indent="0">
              <a:buNone/>
              <a:defRPr sz="1980">
                <a:solidFill>
                  <a:schemeClr val="tx1">
                    <a:tint val="75000"/>
                  </a:schemeClr>
                </a:solidFill>
              </a:defRPr>
            </a:lvl3pPr>
            <a:lvl4pPr marL="1508760" indent="0">
              <a:buNone/>
              <a:defRPr sz="1760">
                <a:solidFill>
                  <a:schemeClr val="tx1">
                    <a:tint val="75000"/>
                  </a:schemeClr>
                </a:solidFill>
              </a:defRPr>
            </a:lvl4pPr>
            <a:lvl5pPr marL="2011680" indent="0">
              <a:buNone/>
              <a:defRPr sz="1760">
                <a:solidFill>
                  <a:schemeClr val="tx1">
                    <a:tint val="75000"/>
                  </a:schemeClr>
                </a:solidFill>
              </a:defRPr>
            </a:lvl5pPr>
            <a:lvl6pPr marL="2514600" indent="0">
              <a:buNone/>
              <a:defRPr sz="1760">
                <a:solidFill>
                  <a:schemeClr val="tx1">
                    <a:tint val="75000"/>
                  </a:schemeClr>
                </a:solidFill>
              </a:defRPr>
            </a:lvl6pPr>
            <a:lvl7pPr marL="3017520" indent="0">
              <a:buNone/>
              <a:defRPr sz="1760">
                <a:solidFill>
                  <a:schemeClr val="tx1">
                    <a:tint val="75000"/>
                  </a:schemeClr>
                </a:solidFill>
              </a:defRPr>
            </a:lvl7pPr>
            <a:lvl8pPr marL="3520440" indent="0">
              <a:buNone/>
              <a:defRPr sz="1760">
                <a:solidFill>
                  <a:schemeClr val="tx1">
                    <a:tint val="75000"/>
                  </a:schemeClr>
                </a:solidFill>
              </a:defRPr>
            </a:lvl8pPr>
            <a:lvl9pPr marL="4023360" indent="0">
              <a:buNone/>
              <a:defRPr sz="1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A1380B-E2EC-4A48-ADE9-9CCD6D2BEADB}" type="datetimeFigureOut">
              <a:rPr lang="en-US" smtClean="0"/>
              <a:t>12/19/2020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77703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1515" y="2069042"/>
            <a:ext cx="42748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065" y="2069042"/>
            <a:ext cx="42748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A1380B-E2EC-4A48-ADE9-9CCD6D2BEADB}" type="datetimeFigureOut">
              <a:rPr lang="en-US" smtClean="0"/>
              <a:t>12/19/2020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565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413810"/>
            <a:ext cx="8675370"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2826" y="1905318"/>
            <a:ext cx="4255174"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692826" y="2839085"/>
            <a:ext cx="4255174"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2066" y="1905318"/>
            <a:ext cx="4276130"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092066" y="2839085"/>
            <a:ext cx="4276130"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A1380B-E2EC-4A48-ADE9-9CCD6D2BEADB}" type="datetimeFigureOut">
              <a:rPr lang="en-US" smtClean="0"/>
              <a:t>12/19/2020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3729268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A1380B-E2EC-4A48-ADE9-9CCD6D2BEADB}" type="datetimeFigureOut">
              <a:rPr lang="en-US" smtClean="0"/>
              <a:t>12/19/2020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2255152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A1380B-E2EC-4A48-ADE9-9CCD6D2BEADB}" type="datetimeFigureOut">
              <a:rPr lang="en-US" smtClean="0"/>
              <a:t>12/19/2020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1701917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Content Placeholder 2"/>
          <p:cNvSpPr>
            <a:spLocks noGrp="1"/>
          </p:cNvSpPr>
          <p:nvPr>
            <p:ph idx="1"/>
          </p:nvPr>
        </p:nvSpPr>
        <p:spPr>
          <a:xfrm>
            <a:off x="4276130" y="1119083"/>
            <a:ext cx="5092065" cy="5523442"/>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C7A1380B-E2EC-4A48-ADE9-9CCD6D2BEADB}" type="datetimeFigureOut">
              <a:rPr lang="en-US" smtClean="0"/>
              <a:t>12/19/2020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2817295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76130" y="1119083"/>
            <a:ext cx="5092065" cy="5523442"/>
          </a:xfrm>
        </p:spPr>
        <p:txBody>
          <a:bodyPr anchor="t"/>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C7A1380B-E2EC-4A48-ADE9-9CCD6D2BEADB}" type="datetimeFigureOut">
              <a:rPr lang="en-US" smtClean="0"/>
              <a:t>12/19/2020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A06C1A-D7F7-42E7-9036-6D19D831C087}" type="slidenum">
              <a:rPr lang="en-US" smtClean="0"/>
              <a:t>‹#›</a:t>
            </a:fld>
            <a:endParaRPr lang="en-US"/>
          </a:p>
        </p:txBody>
      </p:sp>
    </p:spTree>
    <p:extLst>
      <p:ext uri="{BB962C8B-B14F-4D97-AF65-F5344CB8AC3E}">
        <p14:creationId xmlns:p14="http://schemas.microsoft.com/office/powerpoint/2010/main" val="1124714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C7A1380B-E2EC-4A48-ADE9-9CCD6D2BEADB}" type="datetimeFigureOut">
              <a:rPr lang="en-US" smtClean="0"/>
              <a:t>12/19/2020</a:t>
            </a:fld>
            <a:endParaRPr lang="en-US"/>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09A06C1A-D7F7-42E7-9036-6D19D831C087}" type="slidenum">
              <a:rPr lang="en-US" smtClean="0"/>
              <a:t>‹#›</a:t>
            </a:fld>
            <a:endParaRPr lang="en-US"/>
          </a:p>
        </p:txBody>
      </p:sp>
    </p:spTree>
    <p:extLst>
      <p:ext uri="{BB962C8B-B14F-4D97-AF65-F5344CB8AC3E}">
        <p14:creationId xmlns:p14="http://schemas.microsoft.com/office/powerpoint/2010/main" val="2094782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nbc.com/christmas-in-rockefeller-center" TargetMode="Externa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hyperlink" Target="https://www.amazon.com/dp/0965030873/?tag=checkiday08-20" TargetMode="External"/><Relationship Id="rId5" Type="http://schemas.openxmlformats.org/officeDocument/2006/relationships/hyperlink" Target="https://www.amazon.com/dp/1604331208?tag=checkiday08-20" TargetMode="External"/><Relationship Id="rId4" Type="http://schemas.openxmlformats.org/officeDocument/2006/relationships/hyperlink" Target="https://www.rockefellercenter.com/rock-list/"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7.xml"/><Relationship Id="rId1" Type="http://schemas.openxmlformats.org/officeDocument/2006/relationships/video" Target="https://www.youtube.com/embed/Uq734_nZ7Eo?feature=oembed"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gif"/><Relationship Id="rId1" Type="http://schemas.openxmlformats.org/officeDocument/2006/relationships/slideLayout" Target="../slideLayouts/slideLayout7.xml"/><Relationship Id="rId6" Type="http://schemas.openxmlformats.org/officeDocument/2006/relationships/hyperlink" Target="https://airandspace.si.edu/exhibitions/wright-brothers-invention-aerial-age" TargetMode="External"/><Relationship Id="rId5" Type="http://schemas.openxmlformats.org/officeDocument/2006/relationships/hyperlink" Target="https://airandspace.si.edu/" TargetMode="External"/><Relationship Id="rId4" Type="http://schemas.openxmlformats.org/officeDocument/2006/relationships/hyperlink" Target="https://www.nps.gov/wrbr/index.htm"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hyperlink" Target="https://www.iom.int/" TargetMode="External"/><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slideLayout" Target="../slideLayouts/slideLayout7.xml"/><Relationship Id="rId1" Type="http://schemas.openxmlformats.org/officeDocument/2006/relationships/video" Target="https://www.youtube.com/embed/Ix0isUakBuc?feature=oembed"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7.xml"/><Relationship Id="rId1" Type="http://schemas.openxmlformats.org/officeDocument/2006/relationships/video" Target="https://www.youtube.com/embed/rlGd-EvLR2o?feature=oembed"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www.un.org/en/development/desa/population/migration/data/estimates2/estimates19.asp" TargetMode="External"/><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1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1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1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1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1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16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6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6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6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6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6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09.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amazon.com/Freeda-Cheetah-JTK-Belle/dp/0692947906/ref=tmm_hrd_swatch_0?_encoding=UTF8&amp;qid=&amp;sr=&amp;dpID=51tHTPN6qxL&amp;preST=_SX218_BO1,204,203,200_QL40_&amp;dpSrc=detail" TargetMode="External"/><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hyperlink" Target="https://internationalcheetahday.com/#facebook" TargetMode="External"/></Relationships>
</file>

<file path=ppt/slides/_rels/slide22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250.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60.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70.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80.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www.amazon.com/s/ref=nb_sb_noss_1?url=search-alias=aps&amp;field-keywords=letters+of+note&amp;tag=checkiday08-20" TargetMode="External"/><Relationship Id="rId4" Type="http://schemas.openxmlformats.org/officeDocument/2006/relationships/hyperlink" Target="http://www.lettersofnote.com/" TargetMode="External"/></Relationships>
</file>

<file path=ppt/slides/_rels/slide290.xml.rels><?xml version="1.0" encoding="UTF-8" standalone="yes"?>
<Relationships xmlns="http://schemas.openxmlformats.org/package/2006/relationships"><Relationship Id="rId2" Type="http://schemas.openxmlformats.org/officeDocument/2006/relationships/image" Target="../media/image166.JP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7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77.JP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78.JP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80.JP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81.JP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8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310.xml.rels><?xml version="1.0" encoding="UTF-8" standalone="yes"?>
<Relationships xmlns="http://schemas.openxmlformats.org/package/2006/relationships"><Relationship Id="rId2" Type="http://schemas.openxmlformats.org/officeDocument/2006/relationships/image" Target="../media/image186.JP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89.JP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95.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hyperlink" Target="https://silviya-simplelife.blogspot.com/2012/12/keeping-it-real-christmas-tree-tradition.html" TargetMode="Externa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hyperlink" Target="https://thenationaltree.org/" TargetMode="External"/><Relationship Id="rId5" Type="http://schemas.openxmlformats.org/officeDocument/2006/relationships/hyperlink" Target="https://www.checkiday.com/67a8f300a6be5b59c52cb0df8edcc495/christmas-day" TargetMode="External"/><Relationship Id="rId4" Type="http://schemas.openxmlformats.org/officeDocument/2006/relationships/image" Target="../media/image2.png"/></Relationships>
</file>

<file path=ppt/slides/_rels/slide320.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2" Type="http://schemas.openxmlformats.org/officeDocument/2006/relationships/image" Target="../media/image197.JP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7.xml"/></Relationships>
</file>

<file path=ppt/slides/_rels/slide325.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2" Type="http://schemas.openxmlformats.org/officeDocument/2006/relationships/image" Target="../media/image202.JP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hyperlink" Target="https://www.checkiday.com/fe0eaf856243ba7aae05225e28fb0749/the-first-day-of-winter" TargetMode="External"/></Relationships>
</file>

<file path=ppt/slides/_rels/slide330.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2" Type="http://schemas.openxmlformats.org/officeDocument/2006/relationships/image" Target="../media/image207.JPG"/><Relationship Id="rId1" Type="http://schemas.openxmlformats.org/officeDocument/2006/relationships/slideLayout" Target="../slideLayouts/slideLayout7.xml"/></Relationships>
</file>

<file path=ppt/slides/_rels/slide332.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2" Type="http://schemas.openxmlformats.org/officeDocument/2006/relationships/image" Target="../media/image214.JP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checkiday.com/10755c9d4c4153a596367c0600f9ed07/christmas-eve" TargetMode="External"/><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216.JP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2" Type="http://schemas.openxmlformats.org/officeDocument/2006/relationships/image" Target="../media/image217.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hips.hearstapps.com/hmg-prod.s3.amazonaws.com/images/the-royal-christmas-tree-is-admired-by-queen-victoria-news-photo-3292335-1545162518.jpg?crop=1xw:1xh;center,top&amp;resize=768:*" TargetMode="External"/><Relationship Id="rId4" Type="http://schemas.openxmlformats.org/officeDocument/2006/relationships/image" Target="../media/image17.jpeg"/></Relationships>
</file>

<file path=ppt/slides/_rels/slide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s://www.checkiday.com/3598186c149d9b16b2d8bec4ec814c4e/independence-day" TargetMode="External"/><Relationship Id="rId5" Type="http://schemas.openxmlformats.org/officeDocument/2006/relationships/hyperlink" Target="https://www.checkiday.com/06a39395f3024e22aa1b217419744691/easter" TargetMode="External"/><Relationship Id="rId4" Type="http://schemas.openxmlformats.org/officeDocument/2006/relationships/hyperlink" Target="https://www.checkiday.com/dec7de9a70889c13c608eca3b1952915/rockefeller-center-christmas-tree-lighting"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www.checkiday.com/ea9fea6f2c3ad1288fcd4997ccc1cf67/epiphany" TargetMode="External"/><Relationship Id="rId2" Type="http://schemas.openxmlformats.org/officeDocument/2006/relationships/image" Target="../media/image20.jpeg"/><Relationship Id="rId1" Type="http://schemas.openxmlformats.org/officeDocument/2006/relationships/slideLayout" Target="../slideLayouts/slideLayout7.xml"/><Relationship Id="rId5" Type="http://schemas.openxmlformats.org/officeDocument/2006/relationships/hyperlink" Target="https://www.checkiday.com/dec7de9a70889c13c608eca3b1952915/rockefeller-center-christmas-tree-lighting" TargetMode="External"/><Relationship Id="rId4" Type="http://schemas.openxmlformats.org/officeDocument/2006/relationships/hyperlink" Target="https://www.checkiday.com/30b0e2503381c60cc5848b0e41086f0d/candlema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hyperlink" Target="https://thenationaltree.org/" TargetMode="External"/><Relationship Id="rId5" Type="http://schemas.openxmlformats.org/officeDocument/2006/relationships/hyperlink" Target="https://www.amazon.com/dp/B07X7PLJTM?tag=checkiday08-20" TargetMode="Externa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www.orestonemanor.com/" TargetMode="External"/><Relationship Id="rId4" Type="http://schemas.openxmlformats.org/officeDocument/2006/relationships/hyperlink" Target="https://en.wikipedia.org/wiki/Public_Record_Offic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public-media.smithsonianmag.com/filer/a6/60/a660065e-a460-48f3-b1ad-21b19fb7d1bb/firstchristmascard.jp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www.vam.ac.uk/"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jpeg"/><Relationship Id="rId7" Type="http://schemas.openxmlformats.org/officeDocument/2006/relationships/hyperlink" Target="http://www.businessinsider.com/white-house-christmas-cards-through-the-years-2016-12" TargetMode="Externa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hyperlink" Target="https://www.si.edu/spotlight/holiday-cards" TargetMode="External"/><Relationship Id="rId5" Type="http://schemas.openxmlformats.org/officeDocument/2006/relationships/hyperlink" Target="https://www.amazon.com/Christmas-Cards-Shire-Library-Michelle/dp/0747804265/ref=sr_1_8?ie=UTF8&amp;qid=1512758714&amp;sr=8-8&amp;keywords=michelle+higgs&amp;tag=checkiday08-20" TargetMode="External"/><Relationship Id="rId4" Type="http://schemas.openxmlformats.org/officeDocument/2006/relationships/hyperlink" Target="https://www.zazzle.com/replica_antique_first_christmas_card_1843_card-137542199672174439"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customXml" Target="../ink/ink2.xml"/><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5.xml"/><Relationship Id="rId7" Type="http://schemas.openxmlformats.org/officeDocument/2006/relationships/customXml" Target="../ink/ink7.xml"/><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customXml" Target="../ink/ink6.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customXml" Target="../ink/ink8.xml"/><Relationship Id="rId7" Type="http://schemas.openxmlformats.org/officeDocument/2006/relationships/customXml" Target="../ink/ink10.xml"/><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customXml" Target="../ink/ink9.xml"/><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customXml" Target="../ink/ink11.xml"/></Relationships>
</file>

<file path=ppt/slides/_rels/slide5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ustomXml" Target="../ink/ink12.xml"/><Relationship Id="rId7" Type="http://schemas.openxmlformats.org/officeDocument/2006/relationships/customXml" Target="../ink/ink14.xml"/><Relationship Id="rId12" Type="http://schemas.openxmlformats.org/officeDocument/2006/relationships/image" Target="../media/image39.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customXml" Target="../ink/ink16.xml"/><Relationship Id="rId5" Type="http://schemas.openxmlformats.org/officeDocument/2006/relationships/customXml" Target="../ink/ink13.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customXml" Target="../ink/ink15.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customXml" Target="../ink/ink17.xml"/><Relationship Id="rId7" Type="http://schemas.openxmlformats.org/officeDocument/2006/relationships/customXml" Target="../ink/ink19.xml"/><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customXml" Target="../ink/ink18.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customXml" Target="../ink/ink20.xml"/><Relationship Id="rId7" Type="http://schemas.openxmlformats.org/officeDocument/2006/relationships/customXml" Target="../ink/ink22.xml"/><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customXml" Target="../ink/ink21.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customXml" Target="../ink/ink23.xml"/><Relationship Id="rId7" Type="http://schemas.openxmlformats.org/officeDocument/2006/relationships/customXml" Target="../ink/ink25.xml"/><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customXml" Target="../ink/ink24.xml"/><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customXml" Target="../ink/ink26.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customXml" Target="../ink/ink31.xml"/><Relationship Id="rId18" Type="http://schemas.openxmlformats.org/officeDocument/2006/relationships/image" Target="../media/image64.png"/><Relationship Id="rId26" Type="http://schemas.openxmlformats.org/officeDocument/2006/relationships/image" Target="../media/image68.png"/><Relationship Id="rId3" Type="http://schemas.openxmlformats.org/officeDocument/2006/relationships/image" Target="../media/image35.jpeg"/><Relationship Id="rId21" Type="http://schemas.openxmlformats.org/officeDocument/2006/relationships/customXml" Target="../ink/ink35.xml"/><Relationship Id="rId7" Type="http://schemas.openxmlformats.org/officeDocument/2006/relationships/customXml" Target="../ink/ink28.xml"/><Relationship Id="rId12" Type="http://schemas.openxmlformats.org/officeDocument/2006/relationships/image" Target="../media/image61.png"/><Relationship Id="rId17" Type="http://schemas.openxmlformats.org/officeDocument/2006/relationships/customXml" Target="../ink/ink33.xml"/><Relationship Id="rId25" Type="http://schemas.openxmlformats.org/officeDocument/2006/relationships/customXml" Target="../ink/ink37.xml"/><Relationship Id="rId2" Type="http://schemas.openxmlformats.org/officeDocument/2006/relationships/image" Target="../media/image3.jpeg"/><Relationship Id="rId16" Type="http://schemas.openxmlformats.org/officeDocument/2006/relationships/image" Target="../media/image63.png"/><Relationship Id="rId20"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customXml" Target="../ink/ink30.xml"/><Relationship Id="rId24" Type="http://schemas.openxmlformats.org/officeDocument/2006/relationships/image" Target="../media/image67.png"/><Relationship Id="rId5" Type="http://schemas.openxmlformats.org/officeDocument/2006/relationships/customXml" Target="../ink/ink27.xml"/><Relationship Id="rId15" Type="http://schemas.openxmlformats.org/officeDocument/2006/relationships/customXml" Target="../ink/ink32.xml"/><Relationship Id="rId23" Type="http://schemas.openxmlformats.org/officeDocument/2006/relationships/customXml" Target="../ink/ink36.xml"/><Relationship Id="rId28" Type="http://schemas.openxmlformats.org/officeDocument/2006/relationships/image" Target="../media/image69.png"/><Relationship Id="rId10" Type="http://schemas.openxmlformats.org/officeDocument/2006/relationships/image" Target="../media/image60.png"/><Relationship Id="rId19" Type="http://schemas.openxmlformats.org/officeDocument/2006/relationships/customXml" Target="../ink/ink34.xml"/><Relationship Id="rId4" Type="http://schemas.openxmlformats.org/officeDocument/2006/relationships/image" Target="../media/image2.png"/><Relationship Id="rId9" Type="http://schemas.openxmlformats.org/officeDocument/2006/relationships/customXml" Target="../ink/ink29.xml"/><Relationship Id="rId14" Type="http://schemas.openxmlformats.org/officeDocument/2006/relationships/image" Target="../media/image62.png"/><Relationship Id="rId22" Type="http://schemas.openxmlformats.org/officeDocument/2006/relationships/image" Target="../media/image66.png"/><Relationship Id="rId27" Type="http://schemas.openxmlformats.org/officeDocument/2006/relationships/customXml" Target="../ink/ink38.xml"/></Relationships>
</file>

<file path=ppt/slides/_rels/slide6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currencyconverterx.com/SEK/USD/31000000" TargetMode="External"/><Relationship Id="rId4" Type="http://schemas.openxmlformats.org/officeDocument/2006/relationships/image" Target="../media/image15.jpeg"/></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69.xml.rels><?xml version="1.0" encoding="UTF-8" standalone="yes"?>
<Relationships xmlns="http://schemas.openxmlformats.org/package/2006/relationships"><Relationship Id="rId8" Type="http://schemas.openxmlformats.org/officeDocument/2006/relationships/hyperlink" Target="https://www.nobelprize.org/nomination/archive/" TargetMode="External"/><Relationship Id="rId3" Type="http://schemas.openxmlformats.org/officeDocument/2006/relationships/image" Target="../media/image15.jpeg"/><Relationship Id="rId7" Type="http://schemas.openxmlformats.org/officeDocument/2006/relationships/hyperlink" Target="https://www.nobelprize.org/education-network-nobel-prize-lessons/" TargetMode="Externa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hyperlink" Target="https://www.nobelprize.org/peace-prize-documentary-films/" TargetMode="External"/><Relationship Id="rId11" Type="http://schemas.openxmlformats.org/officeDocument/2006/relationships/image" Target="../media/image2.png"/><Relationship Id="rId5" Type="http://schemas.openxmlformats.org/officeDocument/2006/relationships/hyperlink" Target="https://www.nobelprize.org/alfred-nobel/full-text-of-alfred-nobels-will-2/" TargetMode="External"/><Relationship Id="rId10" Type="http://schemas.openxmlformats.org/officeDocument/2006/relationships/hyperlink" Target="https://www.tripadvisor.com/Attraction_Review-g194900-d4350158-Reviews-Villa_Nobel-Sanremo_Italian_Riviera_Liguria.html" TargetMode="External"/><Relationship Id="rId4" Type="http://schemas.openxmlformats.org/officeDocument/2006/relationships/hyperlink" Target="https://www.nobelprize.org/ceremonies/ceremonies-archive/" TargetMode="External"/><Relationship Id="rId9" Type="http://schemas.openxmlformats.org/officeDocument/2006/relationships/hyperlink" Target="https://www.nobelprize.org/alfred-nobel/alfred-nobels-house-in-pari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2.png"/><Relationship Id="rId3" Type="http://schemas.openxmlformats.org/officeDocument/2006/relationships/hyperlink" Target="https://www.checkiday.com/42d6daedeb41f942abafd8644b9d350f/international-year-of-mountains" TargetMode="External"/><Relationship Id="rId7" Type="http://schemas.openxmlformats.org/officeDocument/2006/relationships/customXml" Target="../ink/ink40.xml"/><Relationship Id="rId12" Type="http://schemas.openxmlformats.org/officeDocument/2006/relationships/image" Target="../media/image7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0.png"/><Relationship Id="rId11" Type="http://schemas.openxmlformats.org/officeDocument/2006/relationships/customXml" Target="../ink/ink42.xml"/><Relationship Id="rId5" Type="http://schemas.openxmlformats.org/officeDocument/2006/relationships/customXml" Target="../ink/ink39.xml"/><Relationship Id="rId10" Type="http://schemas.openxmlformats.org/officeDocument/2006/relationships/image" Target="../media/image72.png"/><Relationship Id="rId4" Type="http://schemas.openxmlformats.org/officeDocument/2006/relationships/hyperlink" Target="http://undocs.org/A/RES/57/245" TargetMode="External"/><Relationship Id="rId9" Type="http://schemas.openxmlformats.org/officeDocument/2006/relationships/customXml" Target="../ink/ink41.xml"/></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www.fao.org/home/en/"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mailto:Info-IMD@fao.org" TargetMode="External"/><Relationship Id="rId4" Type="http://schemas.openxmlformats.org/officeDocument/2006/relationships/hyperlink" Target="http://www.fao.org/international-mountain-day/imd-around-the-world/en/"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hyperlink" Target="https://www.checkiday.com/5f5daecb0a55b46fae5236fb47a5f023/thanksgiving-day"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www.mouthhealthy.org/en/ada-seal-products" TargetMode="External"/><Relationship Id="rId5" Type="http://schemas.openxmlformats.org/officeDocument/2006/relationships/hyperlink" Target="http://www.mouthhealthy.org/en/az-topics/f/Flossing%20Steps" TargetMode="External"/><Relationship Id="rId4" Type="http://schemas.openxmlformats.org/officeDocument/2006/relationships/hyperlink" Target="http://www.mouthhealthy.org/~/media/MouthHealthy/Files/Kids_Section/ADAHowToBrush_Eng.pdf?la=en"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hyperlink" Target="https://www.checkiday.com/67a8f300a6be5b59c52cb0df8edcc495"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heckiday.com/27f30fce9c1dd8e1c3c173a1e0f64dcb/national-take-down-the-christmas-tree-day" TargetMode="Externa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freeshippingday.com/" TargetMode="External"/><Relationship Id="rId4" Type="http://schemas.openxmlformats.org/officeDocument/2006/relationships/hyperlink" Target="http://www.kinoliinc.com/"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hyperlink" Target="https://www.freeshippingday.com/merchant-sign-up/" TargetMode="External"/><Relationship Id="rId4" Type="http://schemas.openxmlformats.org/officeDocument/2006/relationships/hyperlink" Target="https://www.freeshippingday.com/stores/"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gif"/><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gif"/><Relationship Id="rId1" Type="http://schemas.openxmlformats.org/officeDocument/2006/relationships/slideLayout" Target="../slideLayouts/slideLayout7.xml"/><Relationship Id="rId5" Type="http://schemas.openxmlformats.org/officeDocument/2006/relationships/hyperlink" Target="https://www.checkiday.com/b7bd0e4f06056fc555595937c097c229/barbie-day" TargetMode="External"/><Relationship Id="rId4" Type="http://schemas.openxmlformats.org/officeDocument/2006/relationships/hyperlink" Target="http://www.messynessychic.com/2016/01/29/meet-lilli-the-high-end-german-call-girl-who-became-americas-iconic-barbie-doll/"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341606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Tuesday</a:t>
            </a:r>
          </a:p>
          <a:p>
            <a:pPr algn="ctr"/>
            <a:r>
              <a:rPr lang="en-US" sz="4400" b="1" dirty="0">
                <a:solidFill>
                  <a:srgbClr val="FFFF00"/>
                </a:solidFill>
              </a:rPr>
              <a:t>Happy Christmas Season</a:t>
            </a:r>
          </a:p>
        </p:txBody>
      </p:sp>
      <p:pic>
        <p:nvPicPr>
          <p:cNvPr id="5" name="内容占位符 4">
            <a:extLst>
              <a:ext uri="{FF2B5EF4-FFF2-40B4-BE49-F238E27FC236}">
                <a16:creationId xmlns:a16="http://schemas.microsoft.com/office/drawing/2014/main" id="{84850BD1-CAEE-49DE-9D86-DC5FE213B12F}"/>
              </a:ext>
            </a:extLst>
          </p:cNvPr>
          <p:cNvPicPr>
            <a:picLocks noChangeAspect="1"/>
          </p:cNvPicPr>
          <p:nvPr/>
        </p:nvPicPr>
        <p:blipFill>
          <a:blip r:embed="rId2"/>
          <a:stretch>
            <a:fillRect/>
          </a:stretch>
        </p:blipFill>
        <p:spPr>
          <a:xfrm>
            <a:off x="0" y="2863969"/>
            <a:ext cx="10058399" cy="6177933"/>
          </a:xfrm>
          <a:prstGeom prst="rect">
            <a:avLst/>
          </a:prstGeom>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55" y="0"/>
            <a:ext cx="10501222" cy="1366610"/>
          </a:xfrm>
          <a:prstGeom prst="rect">
            <a:avLst/>
          </a:prstGeom>
        </p:spPr>
      </p:pic>
    </p:spTree>
    <p:extLst>
      <p:ext uri="{BB962C8B-B14F-4D97-AF65-F5344CB8AC3E}">
        <p14:creationId xmlns:p14="http://schemas.microsoft.com/office/powerpoint/2010/main" val="31497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heel(1)">
                                      <p:cBhvr>
                                        <p:cTn id="14"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Pretty Christmas Lights | Decorating with christmas lights, Outdoor  christmas, Outdoor christmas lights">
            <a:extLst>
              <a:ext uri="{FF2B5EF4-FFF2-40B4-BE49-F238E27FC236}">
                <a16:creationId xmlns:a16="http://schemas.microsoft.com/office/drawing/2014/main" id="{4591D914-FC08-4D8D-93C8-9A803174D9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58D29C8-EFEB-4E89-83C9-40D4B8DA3E09}"/>
              </a:ext>
            </a:extLst>
          </p:cNvPr>
          <p:cNvSpPr txBox="1"/>
          <p:nvPr/>
        </p:nvSpPr>
        <p:spPr>
          <a:xfrm>
            <a:off x="0" y="677976"/>
            <a:ext cx="10012392" cy="5632311"/>
          </a:xfrm>
          <a:prstGeom prst="rect">
            <a:avLst/>
          </a:prstGeom>
          <a:noFill/>
        </p:spPr>
        <p:txBody>
          <a:bodyPr wrap="square">
            <a:spAutoFit/>
          </a:bodyPr>
          <a:lstStyle/>
          <a:p>
            <a:pPr algn="l"/>
            <a:r>
              <a:rPr lang="en-US" sz="4400" b="0" i="0" dirty="0">
                <a:solidFill>
                  <a:schemeClr val="bg1"/>
                </a:solidFill>
                <a:effectLst/>
                <a:latin typeface="Lucida Calligraphy" panose="03010101010101010101" pitchFamily="66" charset="0"/>
              </a:rPr>
              <a:t>How to Observe</a:t>
            </a:r>
          </a:p>
          <a:p>
            <a:pPr algn="l"/>
            <a:endParaRPr lang="en-US" sz="3200" b="0" i="0" dirty="0">
              <a:solidFill>
                <a:schemeClr val="bg1"/>
              </a:solidFill>
              <a:effectLst/>
              <a:latin typeface="Lucida Calligraphy" panose="03010101010101010101" pitchFamily="66" charset="0"/>
            </a:endParaRPr>
          </a:p>
          <a:p>
            <a:pPr algn="l"/>
            <a:r>
              <a:rPr lang="en-US" sz="2400" b="0" i="0" dirty="0">
                <a:solidFill>
                  <a:schemeClr val="bg1"/>
                </a:solidFill>
                <a:effectLst/>
                <a:latin typeface="Lucida Calligraphy" panose="03010101010101010101" pitchFamily="66" charset="0"/>
              </a:rPr>
              <a:t>Watch </a:t>
            </a:r>
            <a:r>
              <a:rPr lang="en-US" sz="2400" b="0" i="1" dirty="0">
                <a:solidFill>
                  <a:schemeClr val="bg1"/>
                </a:solidFill>
                <a:effectLst/>
                <a:latin typeface="Lucida Calligraphy" panose="03010101010101010101" pitchFamily="66" charset="0"/>
                <a:hlinkClick r:id="rId3">
                  <a:extLst>
                    <a:ext uri="{A12FA001-AC4F-418D-AE19-62706E023703}">
                      <ahyp:hlinkClr xmlns:ahyp="http://schemas.microsoft.com/office/drawing/2018/hyperlinkcolor" val="tx"/>
                    </a:ext>
                  </a:extLst>
                </a:hlinkClick>
              </a:rPr>
              <a:t>Christmas in Rockefeller Center</a:t>
            </a:r>
            <a:r>
              <a:rPr lang="en-US" sz="2400" b="0" i="0" dirty="0">
                <a:solidFill>
                  <a:schemeClr val="bg1"/>
                </a:solidFill>
                <a:effectLst/>
                <a:latin typeface="Lucida Calligraphy" panose="03010101010101010101" pitchFamily="66" charset="0"/>
              </a:rPr>
              <a:t> on NBC.</a:t>
            </a:r>
          </a:p>
          <a:p>
            <a:pPr algn="l">
              <a:buFont typeface="Arial" panose="020B0604020202020204" pitchFamily="34" charset="0"/>
              <a:buChar char="•"/>
            </a:pPr>
            <a:endParaRPr lang="en-US" sz="2400" b="0" i="0" dirty="0">
              <a:solidFill>
                <a:schemeClr val="bg1"/>
              </a:solidFill>
              <a:effectLst/>
              <a:latin typeface="Lucida Calligraphy" panose="03010101010101010101" pitchFamily="66" charset="0"/>
            </a:endParaRPr>
          </a:p>
          <a:p>
            <a:pPr algn="l">
              <a:buFont typeface="Arial" panose="020B0604020202020204" pitchFamily="34" charset="0"/>
              <a:buChar char="•"/>
            </a:pPr>
            <a:r>
              <a:rPr lang="en-US" sz="2400" b="0" i="0" dirty="0">
                <a:solidFill>
                  <a:schemeClr val="bg1"/>
                </a:solidFill>
                <a:effectLst/>
                <a:latin typeface="Lucida Calligraphy" panose="03010101010101010101" pitchFamily="66" charset="0"/>
              </a:rPr>
              <a:t>Sign up for </a:t>
            </a:r>
            <a:r>
              <a:rPr lang="en-US" sz="2400" b="0" i="0" dirty="0">
                <a:solidFill>
                  <a:schemeClr val="bg1"/>
                </a:solidFill>
                <a:effectLst/>
                <a:latin typeface="Lucida Calligraphy" panose="03010101010101010101" pitchFamily="66" charset="0"/>
                <a:hlinkClick r:id="rId4">
                  <a:extLst>
                    <a:ext uri="{A12FA001-AC4F-418D-AE19-62706E023703}">
                      <ahyp:hlinkClr xmlns:ahyp="http://schemas.microsoft.com/office/drawing/2018/hyperlinkcolor" val="tx"/>
                    </a:ext>
                  </a:extLst>
                </a:hlinkClick>
              </a:rPr>
              <a:t>The Rock List</a:t>
            </a:r>
            <a:r>
              <a:rPr lang="en-US" sz="2400" b="0" i="0" dirty="0">
                <a:solidFill>
                  <a:schemeClr val="bg1"/>
                </a:solidFill>
                <a:effectLst/>
                <a:latin typeface="Lucida Calligraphy" panose="03010101010101010101" pitchFamily="66" charset="0"/>
              </a:rPr>
              <a:t> to get up-to-date information about the Christmas tree lighting and other events at Rockefeller Center.</a:t>
            </a:r>
          </a:p>
          <a:p>
            <a:pPr lvl="1"/>
            <a:endParaRPr lang="en-US" sz="2400" dirty="0">
              <a:solidFill>
                <a:schemeClr val="bg1"/>
              </a:solidFill>
              <a:latin typeface="Lucida Calligraphy" panose="03010101010101010101" pitchFamily="66" charset="0"/>
            </a:endParaRPr>
          </a:p>
          <a:p>
            <a:pPr marL="800100" lvl="1" indent="-342900">
              <a:buFont typeface="Arial" panose="020B0604020202020204" pitchFamily="34" charset="0"/>
              <a:buChar char="•"/>
            </a:pPr>
            <a:r>
              <a:rPr lang="en-US" sz="2400" b="0" i="0" dirty="0">
                <a:solidFill>
                  <a:schemeClr val="bg1"/>
                </a:solidFill>
                <a:effectLst/>
                <a:latin typeface="Lucida Calligraphy" panose="03010101010101010101" pitchFamily="66" charset="0"/>
              </a:rPr>
              <a:t>Light your own Christmas tree at home.</a:t>
            </a:r>
          </a:p>
          <a:p>
            <a:pPr algn="l">
              <a:buFont typeface="Arial" panose="020B0604020202020204" pitchFamily="34" charset="0"/>
              <a:buChar char="•"/>
            </a:pPr>
            <a:endParaRPr lang="en-US" sz="2400" b="0" i="0" dirty="0">
              <a:solidFill>
                <a:schemeClr val="bg1"/>
              </a:solidFill>
              <a:effectLst/>
              <a:latin typeface="Lucida Calligraphy" panose="03010101010101010101" pitchFamily="66" charset="0"/>
            </a:endParaRPr>
          </a:p>
          <a:p>
            <a:pPr algn="l">
              <a:buFont typeface="Arial" panose="020B0604020202020204" pitchFamily="34" charset="0"/>
              <a:buChar char="•"/>
            </a:pPr>
            <a:r>
              <a:rPr lang="en-US" sz="2400" b="0" i="0" dirty="0">
                <a:solidFill>
                  <a:schemeClr val="bg1"/>
                </a:solidFill>
                <a:effectLst/>
                <a:latin typeface="Lucida Calligraphy" panose="03010101010101010101" pitchFamily="66" charset="0"/>
              </a:rPr>
              <a:t>Read </a:t>
            </a:r>
            <a:r>
              <a:rPr lang="en-US" sz="2400" b="0" i="1" dirty="0">
                <a:solidFill>
                  <a:schemeClr val="bg1"/>
                </a:solidFill>
                <a:effectLst/>
                <a:latin typeface="Lucida Calligraphy" panose="03010101010101010101" pitchFamily="66" charset="0"/>
                <a:hlinkClick r:id="rId5">
                  <a:extLst>
                    <a:ext uri="{A12FA001-AC4F-418D-AE19-62706E023703}">
                      <ahyp:hlinkClr xmlns:ahyp="http://schemas.microsoft.com/office/drawing/2018/hyperlinkcolor" val="tx"/>
                    </a:ext>
                  </a:extLst>
                </a:hlinkClick>
              </a:rPr>
              <a:t>The Rockefeller Center Christmas Tree</a:t>
            </a:r>
            <a:r>
              <a:rPr lang="en-US" sz="2400" b="0" i="0" dirty="0">
                <a:solidFill>
                  <a:schemeClr val="bg1"/>
                </a:solidFill>
                <a:effectLst/>
                <a:latin typeface="Lucida Calligraphy" panose="03010101010101010101" pitchFamily="66" charset="0"/>
              </a:rPr>
              <a:t> or </a:t>
            </a:r>
            <a:r>
              <a:rPr lang="en-US" sz="2400" b="0" i="1" dirty="0">
                <a:solidFill>
                  <a:schemeClr val="bg1"/>
                </a:solidFill>
                <a:effectLst/>
                <a:latin typeface="Lucida Calligraphy" panose="03010101010101010101" pitchFamily="66" charset="0"/>
                <a:hlinkClick r:id="rId6">
                  <a:extLst>
                    <a:ext uri="{A12FA001-AC4F-418D-AE19-62706E023703}">
                      <ahyp:hlinkClr xmlns:ahyp="http://schemas.microsoft.com/office/drawing/2018/hyperlinkcolor" val="tx"/>
                    </a:ext>
                  </a:extLst>
                </a:hlinkClick>
              </a:rPr>
              <a:t>The Christmas Tree at Rockefeller Center</a:t>
            </a:r>
            <a:r>
              <a:rPr lang="en-US" sz="2400" b="0" i="0" dirty="0">
                <a:solidFill>
                  <a:schemeClr val="bg1"/>
                </a:solidFill>
                <a:effectLst/>
                <a:latin typeface="Lucida Calligraphy" panose="03010101010101010101" pitchFamily="66" charset="0"/>
              </a:rPr>
              <a:t>. </a:t>
            </a:r>
            <a:endParaRPr lang="en-US" sz="2800" dirty="0">
              <a:solidFill>
                <a:schemeClr val="bg1"/>
              </a:solidFill>
              <a:latin typeface="Lucida Calligraphy" panose="03010101010101010101" pitchFamily="66" charset="0"/>
            </a:endParaRPr>
          </a:p>
          <a:p>
            <a:pPr algn="l"/>
            <a:endParaRPr lang="en-US" sz="4400" b="0" i="0" dirty="0">
              <a:solidFill>
                <a:schemeClr val="bg1"/>
              </a:solidFill>
              <a:effectLst/>
              <a:latin typeface="Roboto"/>
            </a:endParaRPr>
          </a:p>
        </p:txBody>
      </p:sp>
    </p:spTree>
    <p:extLst>
      <p:ext uri="{BB962C8B-B14F-4D97-AF65-F5344CB8AC3E}">
        <p14:creationId xmlns:p14="http://schemas.microsoft.com/office/powerpoint/2010/main" val="88044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1000"/>
                                        <p:tgtEl>
                                          <p:spTgt spid="4">
                                            <p:txEl>
                                              <p:pRg st="6" end="6"/>
                                            </p:txEl>
                                          </p:spTgt>
                                        </p:tgtEl>
                                      </p:cBhvr>
                                    </p:animEffect>
                                    <p:anim calcmode="lin" valueType="num">
                                      <p:cBhvr>
                                        <p:cTn id="22"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fade">
                                      <p:cBhvr>
                                        <p:cTn id="28" dur="1000"/>
                                        <p:tgtEl>
                                          <p:spTgt spid="4">
                                            <p:txEl>
                                              <p:pRg st="8" end="8"/>
                                            </p:txEl>
                                          </p:spTgt>
                                        </p:tgtEl>
                                      </p:cBhvr>
                                    </p:animEffect>
                                    <p:anim calcmode="lin" valueType="num">
                                      <p:cBhvr>
                                        <p:cTn id="29"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在线媒体 1" title="Barney I Love You Song [Best Original HQ]">
            <a:hlinkClick r:id="" action="ppaction://media"/>
            <a:extLst>
              <a:ext uri="{FF2B5EF4-FFF2-40B4-BE49-F238E27FC236}">
                <a16:creationId xmlns:a16="http://schemas.microsoft.com/office/drawing/2014/main" id="{BB1D614E-8CED-4FA3-BD0D-911CE8CA3F0A}"/>
              </a:ext>
            </a:extLst>
          </p:cNvPr>
          <p:cNvPicPr>
            <a:picLocks noRot="1" noChangeAspect="1"/>
          </p:cNvPicPr>
          <p:nvPr>
            <a:videoFile r:link="rId1"/>
          </p:nvPr>
        </p:nvPicPr>
        <p:blipFill>
          <a:blip r:embed="rId3"/>
          <a:stretch>
            <a:fillRect/>
          </a:stretch>
        </p:blipFill>
        <p:spPr>
          <a:xfrm>
            <a:off x="0" y="-80513"/>
            <a:ext cx="10058400" cy="7852913"/>
          </a:xfrm>
          <a:prstGeom prst="rect">
            <a:avLst/>
          </a:prstGeom>
        </p:spPr>
      </p:pic>
    </p:spTree>
    <p:extLst>
      <p:ext uri="{BB962C8B-B14F-4D97-AF65-F5344CB8AC3E}">
        <p14:creationId xmlns:p14="http://schemas.microsoft.com/office/powerpoint/2010/main" val="199595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12077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6"/>
                </a:solidFill>
              </a:rPr>
              <a:t>December 17, 2020  Happy Thursday</a:t>
            </a:r>
          </a:p>
          <a:p>
            <a:pPr algn="ctr"/>
            <a:r>
              <a:rPr lang="en-US" sz="4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r>
              <a:rPr lang="en-US" sz="4000" dirty="0">
                <a:solidFill>
                  <a:srgbClr val="C00000"/>
                </a:solidFill>
              </a:rPr>
              <a:t>Part I – Daily Event:</a:t>
            </a:r>
          </a:p>
          <a:p>
            <a:pPr algn="ctr"/>
            <a:endParaRPr lang="en-US" sz="4000" b="1" dirty="0">
              <a:solidFill>
                <a:srgbClr val="C00000"/>
              </a:solidFill>
              <a:latin typeface="Lucida Calligraphy" panose="03010101010101010101" pitchFamily="66" charset="0"/>
            </a:endParaRPr>
          </a:p>
          <a:p>
            <a:pPr algn="ctr"/>
            <a:r>
              <a:rPr lang="en-US" sz="3200" b="1" dirty="0">
                <a:solidFill>
                  <a:schemeClr val="accent2"/>
                </a:solidFill>
                <a:latin typeface="Lucida Calligraphy" panose="03010101010101010101" pitchFamily="66" charset="0"/>
              </a:rPr>
              <a:t>Wright Brothers </a:t>
            </a:r>
            <a:r>
              <a:rPr lang="en-US" sz="4000" b="1" dirty="0">
                <a:solidFill>
                  <a:schemeClr val="accent2"/>
                </a:solidFill>
                <a:latin typeface="Lucida Calligraphy" panose="03010101010101010101" pitchFamily="66" charset="0"/>
              </a:rPr>
              <a:t>Day</a:t>
            </a:r>
          </a:p>
          <a:p>
            <a:pPr algn="ctr"/>
            <a:endParaRPr lang="en-US" sz="4000" dirty="0">
              <a:solidFill>
                <a:srgbClr val="C00000"/>
              </a:solidFill>
            </a:endParaRPr>
          </a:p>
          <a:p>
            <a:pPr algn="ctr"/>
            <a:r>
              <a:rPr lang="en-US" sz="4000" dirty="0">
                <a:solidFill>
                  <a:srgbClr val="C00000"/>
                </a:solidFill>
              </a:rPr>
              <a:t>Part II – Holiday Season in India </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79" y="1295966"/>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3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 | Wiki | ARMY-BR Amino">
            <a:extLst>
              <a:ext uri="{FF2B5EF4-FFF2-40B4-BE49-F238E27FC236}">
                <a16:creationId xmlns:a16="http://schemas.microsoft.com/office/drawing/2014/main" id="{901425A2-1AF4-49B0-B11B-A3155B6F622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58400" cy="782128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0464BBB7-462C-4BCD-840C-AA579CD1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07" y="68282"/>
            <a:ext cx="10501222" cy="1366610"/>
          </a:xfrm>
          <a:prstGeom prst="rect">
            <a:avLst/>
          </a:prstGeom>
        </p:spPr>
      </p:pic>
      <p:sp>
        <p:nvSpPr>
          <p:cNvPr id="6" name="文本框 5">
            <a:extLst>
              <a:ext uri="{FF2B5EF4-FFF2-40B4-BE49-F238E27FC236}">
                <a16:creationId xmlns:a16="http://schemas.microsoft.com/office/drawing/2014/main" id="{CCA78A1B-1EAF-412C-B48B-3C92D8D5073B}"/>
              </a:ext>
            </a:extLst>
          </p:cNvPr>
          <p:cNvSpPr txBox="1"/>
          <p:nvPr/>
        </p:nvSpPr>
        <p:spPr>
          <a:xfrm>
            <a:off x="366840" y="1258820"/>
            <a:ext cx="9920378" cy="6247864"/>
          </a:xfrm>
          <a:prstGeom prst="rect">
            <a:avLst/>
          </a:prstGeom>
          <a:noFill/>
        </p:spPr>
        <p:txBody>
          <a:bodyPr wrap="square">
            <a:spAutoFit/>
          </a:bodyPr>
          <a:lstStyle/>
          <a:p>
            <a:pPr algn="l"/>
            <a:r>
              <a:rPr lang="en-US" sz="8000" b="1" i="0" dirty="0">
                <a:solidFill>
                  <a:schemeClr val="accent6">
                    <a:lumMod val="60000"/>
                    <a:lumOff val="40000"/>
                  </a:schemeClr>
                </a:solidFill>
                <a:effectLst/>
                <a:latin typeface="Lucida Calligraphy" panose="03010101010101010101" pitchFamily="66" charset="0"/>
              </a:rPr>
              <a:t>December 17, 2020</a:t>
            </a:r>
          </a:p>
          <a:p>
            <a:pPr algn="l"/>
            <a:endParaRPr lang="en-US" sz="8000" b="1" dirty="0">
              <a:solidFill>
                <a:schemeClr val="accent6">
                  <a:lumMod val="60000"/>
                  <a:lumOff val="40000"/>
                </a:schemeClr>
              </a:solidFill>
              <a:latin typeface="Lucida Calligraphy" panose="03010101010101010101" pitchFamily="66" charset="0"/>
            </a:endParaRPr>
          </a:p>
          <a:p>
            <a:pPr algn="l"/>
            <a:r>
              <a:rPr lang="en-US" sz="8000" b="1" i="0" dirty="0">
                <a:solidFill>
                  <a:schemeClr val="accent6">
                    <a:lumMod val="60000"/>
                    <a:lumOff val="40000"/>
                  </a:schemeClr>
                </a:solidFill>
                <a:effectLst/>
                <a:latin typeface="Lucida Calligraphy" panose="03010101010101010101" pitchFamily="66" charset="0"/>
              </a:rPr>
              <a:t>Wright Brothers Day</a:t>
            </a:r>
          </a:p>
        </p:txBody>
      </p:sp>
    </p:spTree>
    <p:extLst>
      <p:ext uri="{BB962C8B-B14F-4D97-AF65-F5344CB8AC3E}">
        <p14:creationId xmlns:p14="http://schemas.microsoft.com/office/powerpoint/2010/main" val="1927179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 | Wiki | ARMY-BR Amino">
            <a:extLst>
              <a:ext uri="{FF2B5EF4-FFF2-40B4-BE49-F238E27FC236}">
                <a16:creationId xmlns:a16="http://schemas.microsoft.com/office/drawing/2014/main" id="{901425A2-1AF4-49B0-B11B-A3155B6F622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58400" cy="782128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0464BBB7-462C-4BCD-840C-AA579CD1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07" y="68282"/>
            <a:ext cx="10501222" cy="1366610"/>
          </a:xfrm>
          <a:prstGeom prst="rect">
            <a:avLst/>
          </a:prstGeom>
        </p:spPr>
      </p:pic>
      <p:sp>
        <p:nvSpPr>
          <p:cNvPr id="6" name="文本框 5">
            <a:extLst>
              <a:ext uri="{FF2B5EF4-FFF2-40B4-BE49-F238E27FC236}">
                <a16:creationId xmlns:a16="http://schemas.microsoft.com/office/drawing/2014/main" id="{5383DD1A-4C3C-4825-85CB-F88120B0E91E}"/>
              </a:ext>
            </a:extLst>
          </p:cNvPr>
          <p:cNvSpPr txBox="1"/>
          <p:nvPr/>
        </p:nvSpPr>
        <p:spPr>
          <a:xfrm>
            <a:off x="307457" y="1503175"/>
            <a:ext cx="9566693" cy="3847207"/>
          </a:xfrm>
          <a:prstGeom prst="rect">
            <a:avLst/>
          </a:prstGeom>
          <a:noFill/>
        </p:spPr>
        <p:txBody>
          <a:bodyPr wrap="square">
            <a:spAutoFit/>
          </a:bodyPr>
          <a:lstStyle/>
          <a:p>
            <a:pPr algn="l"/>
            <a:r>
              <a:rPr lang="en-US" sz="3200" b="1" i="0" dirty="0">
                <a:solidFill>
                  <a:schemeClr val="accent6">
                    <a:lumMod val="60000"/>
                    <a:lumOff val="40000"/>
                  </a:schemeClr>
                </a:solidFill>
                <a:effectLst/>
                <a:latin typeface="Lucida Calligraphy" panose="03010101010101010101" pitchFamily="66" charset="0"/>
              </a:rPr>
              <a:t>History of Wright Brothers Day</a:t>
            </a:r>
          </a:p>
          <a:p>
            <a:pPr algn="l"/>
            <a:endParaRPr lang="en-US" sz="3200" b="1" dirty="0">
              <a:solidFill>
                <a:schemeClr val="accent6">
                  <a:lumMod val="60000"/>
                  <a:lumOff val="40000"/>
                </a:schemeClr>
              </a:solidFill>
              <a:latin typeface="Lucida Calligraphy" panose="03010101010101010101" pitchFamily="66" charset="0"/>
            </a:endParaRPr>
          </a:p>
          <a:p>
            <a:pPr algn="l"/>
            <a:r>
              <a:rPr lang="en-US" sz="3600" b="0" i="0" dirty="0">
                <a:solidFill>
                  <a:schemeClr val="accent6">
                    <a:lumMod val="60000"/>
                    <a:lumOff val="40000"/>
                  </a:schemeClr>
                </a:solidFill>
                <a:effectLst/>
              </a:rPr>
              <a:t>Wright Brothers Day commemorates the first successful flight of a heavier-than-air airplane. </a:t>
            </a:r>
          </a:p>
          <a:p>
            <a:pPr algn="l"/>
            <a:endParaRPr lang="en-US" sz="3600" dirty="0">
              <a:solidFill>
                <a:schemeClr val="accent6">
                  <a:lumMod val="60000"/>
                  <a:lumOff val="40000"/>
                </a:schemeClr>
              </a:solidFill>
            </a:endParaRPr>
          </a:p>
          <a:p>
            <a:pPr algn="l"/>
            <a:r>
              <a:rPr lang="en-US" sz="3600" b="0" i="0" dirty="0">
                <a:solidFill>
                  <a:schemeClr val="accent6">
                    <a:lumMod val="60000"/>
                    <a:lumOff val="40000"/>
                  </a:schemeClr>
                </a:solidFill>
                <a:effectLst/>
              </a:rPr>
              <a:t>This feat was reached by Orville and Wilbur Wright on December 17, 1903 in North Carolina</a:t>
            </a:r>
            <a:r>
              <a:rPr lang="en-US" sz="3600" dirty="0">
                <a:solidFill>
                  <a:schemeClr val="accent6">
                    <a:lumMod val="60000"/>
                    <a:lumOff val="40000"/>
                  </a:schemeClr>
                </a:solidFill>
              </a:rPr>
              <a:t>. </a:t>
            </a:r>
            <a:endParaRPr lang="en-US" sz="3600" b="1" i="0" dirty="0">
              <a:solidFill>
                <a:schemeClr val="accent6">
                  <a:lumMod val="60000"/>
                  <a:lumOff val="40000"/>
                </a:schemeClr>
              </a:solidFill>
              <a:effectLst/>
            </a:endParaRPr>
          </a:p>
        </p:txBody>
      </p:sp>
    </p:spTree>
    <p:extLst>
      <p:ext uri="{BB962C8B-B14F-4D97-AF65-F5344CB8AC3E}">
        <p14:creationId xmlns:p14="http://schemas.microsoft.com/office/powerpoint/2010/main" val="398745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1000"/>
                                        <p:tgtEl>
                                          <p:spTgt spid="6">
                                            <p:txEl>
                                              <p:pRg st="2" end="2"/>
                                            </p:txEl>
                                          </p:spTgt>
                                        </p:tgtEl>
                                      </p:cBhvr>
                                    </p:animEffect>
                                    <p:anim calcmode="lin" valueType="num">
                                      <p:cBhvr>
                                        <p:cTn id="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fade">
                                      <p:cBhvr>
                                        <p:cTn id="14" dur="1000"/>
                                        <p:tgtEl>
                                          <p:spTgt spid="6">
                                            <p:txEl>
                                              <p:pRg st="4" end="4"/>
                                            </p:txEl>
                                          </p:spTgt>
                                        </p:tgtEl>
                                      </p:cBhvr>
                                    </p:animEffect>
                                    <p:anim calcmode="lin" valueType="num">
                                      <p:cBhvr>
                                        <p:cTn id="1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 | Wiki | ARMY-BR Amino">
            <a:extLst>
              <a:ext uri="{FF2B5EF4-FFF2-40B4-BE49-F238E27FC236}">
                <a16:creationId xmlns:a16="http://schemas.microsoft.com/office/drawing/2014/main" id="{901425A2-1AF4-49B0-B11B-A3155B6F622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58400" cy="782128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0464BBB7-462C-4BCD-840C-AA579CD1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07" y="68282"/>
            <a:ext cx="10501222" cy="1366610"/>
          </a:xfrm>
          <a:prstGeom prst="rect">
            <a:avLst/>
          </a:prstGeom>
        </p:spPr>
      </p:pic>
      <p:sp>
        <p:nvSpPr>
          <p:cNvPr id="5" name="文本框 4">
            <a:extLst>
              <a:ext uri="{FF2B5EF4-FFF2-40B4-BE49-F238E27FC236}">
                <a16:creationId xmlns:a16="http://schemas.microsoft.com/office/drawing/2014/main" id="{0B8C31A0-77F4-4B77-A397-C2517559ADD8}"/>
              </a:ext>
            </a:extLst>
          </p:cNvPr>
          <p:cNvSpPr txBox="1"/>
          <p:nvPr/>
        </p:nvSpPr>
        <p:spPr>
          <a:xfrm>
            <a:off x="147868" y="1158118"/>
            <a:ext cx="9885872" cy="4524315"/>
          </a:xfrm>
          <a:prstGeom prst="rect">
            <a:avLst/>
          </a:prstGeom>
          <a:noFill/>
        </p:spPr>
        <p:txBody>
          <a:bodyPr wrap="square">
            <a:spAutoFit/>
          </a:bodyPr>
          <a:lstStyle/>
          <a:p>
            <a:r>
              <a:rPr lang="en-US" sz="3600" b="0" i="0" dirty="0">
                <a:solidFill>
                  <a:schemeClr val="accent6">
                    <a:lumMod val="60000"/>
                    <a:lumOff val="40000"/>
                  </a:schemeClr>
                </a:solidFill>
                <a:effectLst/>
              </a:rPr>
              <a:t>Wilbur, born in 1867, and Orville, born in 1871, were two of seven siblings. Their father Milton was a preacher who spent a lot of time on the road.</a:t>
            </a:r>
          </a:p>
          <a:p>
            <a:endParaRPr lang="en-US" sz="3600" dirty="0">
              <a:solidFill>
                <a:schemeClr val="accent6">
                  <a:lumMod val="60000"/>
                  <a:lumOff val="40000"/>
                </a:schemeClr>
              </a:solidFill>
            </a:endParaRPr>
          </a:p>
          <a:p>
            <a:r>
              <a:rPr lang="en-US" sz="3600" b="0" i="0" dirty="0">
                <a:solidFill>
                  <a:schemeClr val="accent6">
                    <a:lumMod val="60000"/>
                    <a:lumOff val="40000"/>
                  </a:schemeClr>
                </a:solidFill>
                <a:effectLst/>
              </a:rPr>
              <a:t> He often brought his children back toys, and in 1878 he brought Wilbur and Orville a small model helicopter. It piqued the brothers' interest in aviation.</a:t>
            </a:r>
            <a:endParaRPr lang="en-US" sz="3600" dirty="0">
              <a:solidFill>
                <a:schemeClr val="accent6">
                  <a:lumMod val="60000"/>
                  <a:lumOff val="40000"/>
                </a:schemeClr>
              </a:solidFill>
            </a:endParaRPr>
          </a:p>
        </p:txBody>
      </p:sp>
    </p:spTree>
    <p:extLst>
      <p:ext uri="{BB962C8B-B14F-4D97-AF65-F5344CB8AC3E}">
        <p14:creationId xmlns:p14="http://schemas.microsoft.com/office/powerpoint/2010/main" val="70599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 | Wiki | ARMY-BR Amino">
            <a:extLst>
              <a:ext uri="{FF2B5EF4-FFF2-40B4-BE49-F238E27FC236}">
                <a16:creationId xmlns:a16="http://schemas.microsoft.com/office/drawing/2014/main" id="{901425A2-1AF4-49B0-B11B-A3155B6F622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58400" cy="782128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0464BBB7-462C-4BCD-840C-AA579CD1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07" y="68282"/>
            <a:ext cx="10501222" cy="1366610"/>
          </a:xfrm>
          <a:prstGeom prst="rect">
            <a:avLst/>
          </a:prstGeom>
        </p:spPr>
      </p:pic>
      <p:sp>
        <p:nvSpPr>
          <p:cNvPr id="5" name="文本框 4">
            <a:extLst>
              <a:ext uri="{FF2B5EF4-FFF2-40B4-BE49-F238E27FC236}">
                <a16:creationId xmlns:a16="http://schemas.microsoft.com/office/drawing/2014/main" id="{6CDACE35-467C-4D9F-AEDD-16ABE0E9D58D}"/>
              </a:ext>
            </a:extLst>
          </p:cNvPr>
          <p:cNvSpPr txBox="1"/>
          <p:nvPr/>
        </p:nvSpPr>
        <p:spPr>
          <a:xfrm>
            <a:off x="235789" y="1424197"/>
            <a:ext cx="9770853" cy="5632311"/>
          </a:xfrm>
          <a:prstGeom prst="rect">
            <a:avLst/>
          </a:prstGeom>
          <a:noFill/>
        </p:spPr>
        <p:txBody>
          <a:bodyPr wrap="square">
            <a:spAutoFit/>
          </a:bodyPr>
          <a:lstStyle/>
          <a:p>
            <a:r>
              <a:rPr lang="en-US" sz="3600" b="0" i="0" dirty="0">
                <a:solidFill>
                  <a:srgbClr val="FFFF00"/>
                </a:solidFill>
                <a:effectLst/>
              </a:rPr>
              <a:t>Over the next few years, the brothers kept building, and got patents and contracts for their work. By 1905, they had built an airplane that could stay in the air for almost forty minutes. </a:t>
            </a:r>
          </a:p>
          <a:p>
            <a:endParaRPr lang="en-US" sz="3600" dirty="0">
              <a:solidFill>
                <a:srgbClr val="FFFF00"/>
              </a:solidFill>
            </a:endParaRPr>
          </a:p>
          <a:p>
            <a:r>
              <a:rPr lang="en-US" sz="3600" b="0" i="0" dirty="0">
                <a:solidFill>
                  <a:srgbClr val="FFFF00"/>
                </a:solidFill>
                <a:effectLst/>
              </a:rPr>
              <a:t>Wilbur went to Europe in 1908, and he gave rides in airplanes to people of note in France. Orville arrived the following year, and they began selling their planes in Europe before returning to the United States later that year. </a:t>
            </a:r>
            <a:endParaRPr lang="en-US" sz="3600" dirty="0">
              <a:solidFill>
                <a:srgbClr val="FFFF00"/>
              </a:solidFill>
            </a:endParaRPr>
          </a:p>
        </p:txBody>
      </p:sp>
    </p:spTree>
    <p:extLst>
      <p:ext uri="{BB962C8B-B14F-4D97-AF65-F5344CB8AC3E}">
        <p14:creationId xmlns:p14="http://schemas.microsoft.com/office/powerpoint/2010/main" val="173940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 | Wiki | ARMY-BR Amino">
            <a:extLst>
              <a:ext uri="{FF2B5EF4-FFF2-40B4-BE49-F238E27FC236}">
                <a16:creationId xmlns:a16="http://schemas.microsoft.com/office/drawing/2014/main" id="{901425A2-1AF4-49B0-B11B-A3155B6F622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58400" cy="782128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0464BBB7-462C-4BCD-840C-AA579CD1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07" y="68282"/>
            <a:ext cx="10501222" cy="1366610"/>
          </a:xfrm>
          <a:prstGeom prst="rect">
            <a:avLst/>
          </a:prstGeom>
        </p:spPr>
      </p:pic>
      <p:sp>
        <p:nvSpPr>
          <p:cNvPr id="5" name="文本框 4">
            <a:extLst>
              <a:ext uri="{FF2B5EF4-FFF2-40B4-BE49-F238E27FC236}">
                <a16:creationId xmlns:a16="http://schemas.microsoft.com/office/drawing/2014/main" id="{F7A2A61E-C688-4AF3-86ED-C0AB2A18973C}"/>
              </a:ext>
            </a:extLst>
          </p:cNvPr>
          <p:cNvSpPr txBox="1"/>
          <p:nvPr/>
        </p:nvSpPr>
        <p:spPr>
          <a:xfrm>
            <a:off x="-46008" y="1504181"/>
            <a:ext cx="10167668" cy="3970318"/>
          </a:xfrm>
          <a:prstGeom prst="rect">
            <a:avLst/>
          </a:prstGeom>
          <a:noFill/>
        </p:spPr>
        <p:txBody>
          <a:bodyPr wrap="square">
            <a:spAutoFit/>
          </a:bodyPr>
          <a:lstStyle/>
          <a:p>
            <a:r>
              <a:rPr lang="en-US" sz="3600" b="0" i="0" dirty="0">
                <a:solidFill>
                  <a:srgbClr val="FFFF00"/>
                </a:solidFill>
                <a:effectLst/>
              </a:rPr>
              <a:t>They started the Wright Company and became wealthy after selling in both Europe and the United States. Wilbur died in 1912, and Orville died in 1948. </a:t>
            </a:r>
          </a:p>
          <a:p>
            <a:endParaRPr lang="en-US" sz="3600" dirty="0">
              <a:solidFill>
                <a:srgbClr val="FFFF00"/>
              </a:solidFill>
            </a:endParaRPr>
          </a:p>
          <a:p>
            <a:r>
              <a:rPr lang="en-US" sz="3600" b="0" i="0" dirty="0">
                <a:solidFill>
                  <a:srgbClr val="FFFF00"/>
                </a:solidFill>
                <a:effectLst/>
              </a:rPr>
              <a:t>Their contribution to aviation is incalculable, and it is only appropriate that they are officially recognized today.</a:t>
            </a:r>
            <a:endParaRPr lang="en-US" sz="3600" dirty="0"/>
          </a:p>
        </p:txBody>
      </p:sp>
    </p:spTree>
    <p:extLst>
      <p:ext uri="{BB962C8B-B14F-4D97-AF65-F5344CB8AC3E}">
        <p14:creationId xmlns:p14="http://schemas.microsoft.com/office/powerpoint/2010/main" val="33309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 | Wiki | ARMY-BR Amino">
            <a:extLst>
              <a:ext uri="{FF2B5EF4-FFF2-40B4-BE49-F238E27FC236}">
                <a16:creationId xmlns:a16="http://schemas.microsoft.com/office/drawing/2014/main" id="{901425A2-1AF4-49B0-B11B-A3155B6F622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58400" cy="782128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0464BBB7-462C-4BCD-840C-AA579CD1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07" y="68282"/>
            <a:ext cx="10501222" cy="1366610"/>
          </a:xfrm>
          <a:prstGeom prst="rect">
            <a:avLst/>
          </a:prstGeom>
        </p:spPr>
      </p:pic>
      <p:sp>
        <p:nvSpPr>
          <p:cNvPr id="6" name="文本框 5">
            <a:extLst>
              <a:ext uri="{FF2B5EF4-FFF2-40B4-BE49-F238E27FC236}">
                <a16:creationId xmlns:a16="http://schemas.microsoft.com/office/drawing/2014/main" id="{3CD787F7-FF7E-4296-84A0-1751FF4C9B96}"/>
              </a:ext>
            </a:extLst>
          </p:cNvPr>
          <p:cNvSpPr txBox="1"/>
          <p:nvPr/>
        </p:nvSpPr>
        <p:spPr>
          <a:xfrm>
            <a:off x="198866" y="1372507"/>
            <a:ext cx="5250610" cy="584775"/>
          </a:xfrm>
          <a:prstGeom prst="rect">
            <a:avLst/>
          </a:prstGeom>
          <a:noFill/>
        </p:spPr>
        <p:txBody>
          <a:bodyPr wrap="square">
            <a:spAutoFit/>
          </a:bodyPr>
          <a:lstStyle/>
          <a:p>
            <a:pPr algn="l"/>
            <a:r>
              <a:rPr lang="en-US" sz="3200" b="0" i="0" dirty="0">
                <a:solidFill>
                  <a:srgbClr val="FFFF00"/>
                </a:solidFill>
                <a:effectLst/>
                <a:latin typeface="Lucida Calligraphy" panose="03010101010101010101" pitchFamily="66" charset="0"/>
              </a:rPr>
              <a:t>How to Observe</a:t>
            </a:r>
          </a:p>
        </p:txBody>
      </p:sp>
      <p:sp>
        <p:nvSpPr>
          <p:cNvPr id="8" name="文本框 7">
            <a:extLst>
              <a:ext uri="{FF2B5EF4-FFF2-40B4-BE49-F238E27FC236}">
                <a16:creationId xmlns:a16="http://schemas.microsoft.com/office/drawing/2014/main" id="{877353FF-016F-4611-A156-B1EB74EAE33B}"/>
              </a:ext>
            </a:extLst>
          </p:cNvPr>
          <p:cNvSpPr txBox="1"/>
          <p:nvPr/>
        </p:nvSpPr>
        <p:spPr>
          <a:xfrm>
            <a:off x="0" y="2123773"/>
            <a:ext cx="9995139" cy="4031873"/>
          </a:xfrm>
          <a:prstGeom prst="rect">
            <a:avLst/>
          </a:prstGeom>
          <a:noFill/>
        </p:spPr>
        <p:txBody>
          <a:bodyPr wrap="square">
            <a:spAutoFit/>
          </a:bodyPr>
          <a:lstStyle/>
          <a:p>
            <a:pPr algn="l">
              <a:buFont typeface="Arial" panose="020B0604020202020204" pitchFamily="34" charset="0"/>
              <a:buChar char="•"/>
            </a:pPr>
            <a:r>
              <a:rPr lang="en-US" sz="3200" b="0" i="0" dirty="0">
                <a:solidFill>
                  <a:srgbClr val="FFFF00"/>
                </a:solidFill>
                <a:effectLst/>
              </a:rPr>
              <a:t>Visit the </a:t>
            </a:r>
            <a:r>
              <a:rPr lang="en-US" sz="3200" b="0" i="0" dirty="0">
                <a:solidFill>
                  <a:srgbClr val="FFFF00"/>
                </a:solidFill>
                <a:effectLst/>
                <a:hlinkClick r:id="rId4">
                  <a:extLst>
                    <a:ext uri="{A12FA001-AC4F-418D-AE19-62706E023703}">
                      <ahyp:hlinkClr xmlns:ahyp="http://schemas.microsoft.com/office/drawing/2018/hyperlinkcolor" val="tx"/>
                    </a:ext>
                  </a:extLst>
                </a:hlinkClick>
              </a:rPr>
              <a:t>Wright Brothers National Memorial</a:t>
            </a:r>
            <a:r>
              <a:rPr lang="en-US" sz="3200" b="0" i="0" dirty="0">
                <a:solidFill>
                  <a:srgbClr val="FFFF00"/>
                </a:solidFill>
                <a:effectLst/>
              </a:rPr>
              <a:t> in Kill Devil Hills, North Carolina.</a:t>
            </a:r>
          </a:p>
          <a:p>
            <a:pPr algn="l"/>
            <a:endParaRPr lang="en-US" sz="3200" b="0" i="0" dirty="0">
              <a:solidFill>
                <a:srgbClr val="FFFF00"/>
              </a:solidFill>
              <a:effectLst/>
            </a:endParaRPr>
          </a:p>
          <a:p>
            <a:pPr algn="l">
              <a:buFont typeface="Arial" panose="020B0604020202020204" pitchFamily="34" charset="0"/>
              <a:buChar char="•"/>
            </a:pPr>
            <a:r>
              <a:rPr lang="en-US" sz="3200" b="0" i="0" dirty="0">
                <a:solidFill>
                  <a:srgbClr val="FFFF00"/>
                </a:solidFill>
                <a:effectLst/>
              </a:rPr>
              <a:t>Attend a virtual events for the day in Dayton </a:t>
            </a:r>
          </a:p>
          <a:p>
            <a:pPr algn="l">
              <a:buFont typeface="Arial" panose="020B0604020202020204" pitchFamily="34" charset="0"/>
              <a:buChar char="•"/>
            </a:pPr>
            <a:endParaRPr lang="en-US" sz="3200" b="0" i="0" dirty="0">
              <a:solidFill>
                <a:srgbClr val="FFFF00"/>
              </a:solidFill>
              <a:effectLst/>
            </a:endParaRPr>
          </a:p>
          <a:p>
            <a:pPr algn="l">
              <a:buFont typeface="Arial" panose="020B0604020202020204" pitchFamily="34" charset="0"/>
              <a:buChar char="•"/>
            </a:pPr>
            <a:r>
              <a:rPr lang="en-US" sz="3200" b="0" i="0" dirty="0">
                <a:solidFill>
                  <a:srgbClr val="FFFF00"/>
                </a:solidFill>
                <a:effectLst/>
              </a:rPr>
              <a:t>Visit a website about  </a:t>
            </a:r>
            <a:r>
              <a:rPr lang="en-US" sz="3200" b="0" i="0" dirty="0">
                <a:solidFill>
                  <a:srgbClr val="FFFF00"/>
                </a:solidFill>
                <a:effectLst/>
                <a:hlinkClick r:id="rId5">
                  <a:extLst>
                    <a:ext uri="{A12FA001-AC4F-418D-AE19-62706E023703}">
                      <ahyp:hlinkClr xmlns:ahyp="http://schemas.microsoft.com/office/drawing/2018/hyperlinkcolor" val="tx"/>
                    </a:ext>
                  </a:extLst>
                </a:hlinkClick>
              </a:rPr>
              <a:t>National Air and Space Museum</a:t>
            </a:r>
            <a:r>
              <a:rPr lang="en-US" sz="3200" b="0" i="0" dirty="0">
                <a:solidFill>
                  <a:srgbClr val="FFFF00"/>
                </a:solidFill>
                <a:effectLst/>
              </a:rPr>
              <a:t>, where the </a:t>
            </a:r>
            <a:r>
              <a:rPr lang="en-US" sz="3200" b="0" i="0" dirty="0">
                <a:solidFill>
                  <a:srgbClr val="FFFF00"/>
                </a:solidFill>
                <a:effectLst/>
                <a:hlinkClick r:id="rId6">
                  <a:extLst>
                    <a:ext uri="{A12FA001-AC4F-418D-AE19-62706E023703}">
                      <ahyp:hlinkClr xmlns:ahyp="http://schemas.microsoft.com/office/drawing/2018/hyperlinkcolor" val="tx"/>
                    </a:ext>
                  </a:extLst>
                </a:hlinkClick>
              </a:rPr>
              <a:t>Wright Flyer</a:t>
            </a:r>
            <a:r>
              <a:rPr lang="en-US" sz="3200" b="0" i="0" dirty="0">
                <a:solidFill>
                  <a:srgbClr val="FFFF00"/>
                </a:solidFill>
                <a:effectLst/>
              </a:rPr>
              <a:t> is on display.</a:t>
            </a:r>
          </a:p>
          <a:p>
            <a:pPr algn="l">
              <a:buFont typeface="Arial" panose="020B0604020202020204" pitchFamily="34" charset="0"/>
              <a:buChar char="•"/>
            </a:pPr>
            <a:endParaRPr lang="en-US" sz="3200" b="0" i="0" dirty="0">
              <a:solidFill>
                <a:srgbClr val="FFFF00"/>
              </a:solidFill>
              <a:effectLst/>
            </a:endParaRPr>
          </a:p>
        </p:txBody>
      </p:sp>
    </p:spTree>
    <p:extLst>
      <p:ext uri="{BB962C8B-B14F-4D97-AF65-F5344CB8AC3E}">
        <p14:creationId xmlns:p14="http://schemas.microsoft.com/office/powerpoint/2010/main" val="300694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1000"/>
                                        <p:tgtEl>
                                          <p:spTgt spid="8">
                                            <p:txEl>
                                              <p:pRg st="4" end="4"/>
                                            </p:txEl>
                                          </p:spTgt>
                                        </p:tgtEl>
                                      </p:cBhvr>
                                    </p:animEffect>
                                    <p:anim calcmode="lin" valueType="num">
                                      <p:cBhvr>
                                        <p:cTn id="2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1"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6"/>
                </a:solidFill>
              </a:rPr>
              <a:t>December 17, 2020  Happy Wednesday</a:t>
            </a:r>
          </a:p>
          <a:p>
            <a:pPr algn="ctr"/>
            <a:r>
              <a:rPr lang="en-US" sz="4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C00000"/>
              </a:solidFill>
            </a:endParaRPr>
          </a:p>
          <a:p>
            <a:pPr algn="ctr"/>
            <a:r>
              <a:rPr lang="en-US" sz="4000" dirty="0">
                <a:solidFill>
                  <a:srgbClr val="C00000"/>
                </a:solidFill>
              </a:rPr>
              <a:t>Let’s Continue </a:t>
            </a:r>
          </a:p>
          <a:p>
            <a:pPr algn="ctr"/>
            <a:endParaRPr lang="en-US" sz="4000" dirty="0">
              <a:solidFill>
                <a:srgbClr val="C00000"/>
              </a:solidFill>
            </a:endParaRPr>
          </a:p>
          <a:p>
            <a:pPr algn="ctr"/>
            <a:r>
              <a:rPr lang="en-US" sz="4000" dirty="0">
                <a:solidFill>
                  <a:srgbClr val="C00000"/>
                </a:solidFill>
              </a:rPr>
              <a:t>Part II – Holiday Season in India</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12" y="1347724"/>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20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 | Wiki | ARMY-BR Amino">
            <a:extLst>
              <a:ext uri="{FF2B5EF4-FFF2-40B4-BE49-F238E27FC236}">
                <a16:creationId xmlns:a16="http://schemas.microsoft.com/office/drawing/2014/main" id="{901425A2-1AF4-49B0-B11B-A3155B6F622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58400" cy="7821283"/>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0464BBB7-462C-4BCD-840C-AA579CD1D3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07" y="68282"/>
            <a:ext cx="10501222" cy="1366610"/>
          </a:xfrm>
          <a:prstGeom prst="rect">
            <a:avLst/>
          </a:prstGeom>
        </p:spPr>
      </p:pic>
      <p:sp>
        <p:nvSpPr>
          <p:cNvPr id="5" name="文本框 4">
            <a:extLst>
              <a:ext uri="{FF2B5EF4-FFF2-40B4-BE49-F238E27FC236}">
                <a16:creationId xmlns:a16="http://schemas.microsoft.com/office/drawing/2014/main" id="{F022946C-D110-4BB6-97A7-DE2471F74F81}"/>
              </a:ext>
            </a:extLst>
          </p:cNvPr>
          <p:cNvSpPr txBox="1"/>
          <p:nvPr/>
        </p:nvSpPr>
        <p:spPr>
          <a:xfrm>
            <a:off x="2464280" y="3363189"/>
            <a:ext cx="5250610" cy="646331"/>
          </a:xfrm>
          <a:prstGeom prst="rect">
            <a:avLst/>
          </a:prstGeom>
          <a:noFill/>
        </p:spPr>
        <p:txBody>
          <a:bodyPr wrap="square">
            <a:spAutoFit/>
          </a:bodyPr>
          <a:lstStyle/>
          <a:p>
            <a:r>
              <a:rPr lang="en-US" b="0" i="0" dirty="0">
                <a:solidFill>
                  <a:srgbClr val="333333"/>
                </a:solidFill>
                <a:effectLst/>
                <a:latin typeface="brandon-grotesque"/>
              </a:rPr>
              <a:t>he First Amendment often protects the profane word or phrase — but not always.</a:t>
            </a:r>
            <a:endParaRPr lang="en-US" dirty="0"/>
          </a:p>
        </p:txBody>
      </p:sp>
    </p:spTree>
    <p:extLst>
      <p:ext uri="{BB962C8B-B14F-4D97-AF65-F5344CB8AC3E}">
        <p14:creationId xmlns:p14="http://schemas.microsoft.com/office/powerpoint/2010/main" val="422263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December 2nd , 2020  Wednesday</a:t>
            </a:r>
          </a:p>
          <a:p>
            <a:pPr algn="ctr"/>
            <a:r>
              <a:rPr lang="en-US" sz="2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1" y="1451241"/>
            <a:ext cx="10058399" cy="506457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Let’s continue </a:t>
            </a:r>
          </a:p>
          <a:p>
            <a:pPr algn="ctr"/>
            <a:endParaRPr lang="en-US" sz="4000" dirty="0">
              <a:solidFill>
                <a:srgbClr val="C00000"/>
              </a:solidFill>
            </a:endParaRPr>
          </a:p>
          <a:p>
            <a:pPr algn="ctr"/>
            <a:r>
              <a:rPr lang="en-US" sz="4000" dirty="0">
                <a:solidFill>
                  <a:srgbClr val="C00000"/>
                </a:solidFill>
              </a:rPr>
              <a:t>Part II – Holiday Season in F</a:t>
            </a:r>
            <a:r>
              <a:rPr lang="en-US" altLang="zh-CN" sz="4000" dirty="0">
                <a:solidFill>
                  <a:srgbClr val="C00000"/>
                </a:solidFill>
              </a:rPr>
              <a:t>rance</a:t>
            </a:r>
            <a:r>
              <a:rPr lang="en-US" sz="4000" dirty="0">
                <a:solidFill>
                  <a:srgbClr val="C00000"/>
                </a:solidFill>
              </a:rPr>
              <a:t> </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96" y="125658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D2DF3342-319E-4F01-87A5-D0FD8028A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780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1000"/>
                                        <p:tgtEl>
                                          <p:spTgt spid="3">
                                            <p:txEl>
                                              <p:pRg st="0" end="0"/>
                                            </p:txEl>
                                          </p:spTgt>
                                        </p:tgtEl>
                                      </p:cBhvr>
                                    </p:animEffect>
                                    <p:anim calcmode="lin" valueType="num">
                                      <p:cBhvr>
                                        <p:cTn id="2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1"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6"/>
                </a:solidFill>
              </a:rPr>
              <a:t>December 18, 2020  Happy Friday</a:t>
            </a:r>
          </a:p>
          <a:p>
            <a:pPr algn="ctr"/>
            <a:r>
              <a:rPr lang="en-US" sz="4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Let’s Continue </a:t>
            </a:r>
          </a:p>
          <a:p>
            <a:pPr algn="ctr"/>
            <a:endParaRPr lang="en-US" sz="4000" dirty="0">
              <a:solidFill>
                <a:srgbClr val="C00000"/>
              </a:solidFill>
            </a:endParaRPr>
          </a:p>
          <a:p>
            <a:pPr algn="ctr"/>
            <a:r>
              <a:rPr lang="en-US" sz="4000" dirty="0">
                <a:solidFill>
                  <a:srgbClr val="C00000"/>
                </a:solidFill>
              </a:rPr>
              <a:t>Part II – Holiday Season in India</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9" y="145124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703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12077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6"/>
                </a:solidFill>
              </a:rPr>
              <a:t>December 18, 2020  Happy Friday</a:t>
            </a:r>
          </a:p>
          <a:p>
            <a:pPr algn="ctr"/>
            <a:r>
              <a:rPr lang="en-US" sz="4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a:t>
            </a:r>
          </a:p>
          <a:p>
            <a:pPr algn="ctr"/>
            <a:endParaRPr lang="en-US" sz="5400" dirty="0">
              <a:solidFill>
                <a:srgbClr val="C00000"/>
              </a:solidFill>
            </a:endParaRPr>
          </a:p>
          <a:p>
            <a:pPr algn="ctr"/>
            <a:r>
              <a:rPr lang="en-US" sz="5400" b="1" dirty="0">
                <a:solidFill>
                  <a:srgbClr val="00B050"/>
                </a:solidFill>
              </a:rPr>
              <a:t>International Migrants</a:t>
            </a:r>
          </a:p>
          <a:p>
            <a:pPr algn="ctr"/>
            <a:endParaRPr lang="en-US" sz="4000" dirty="0">
              <a:solidFill>
                <a:srgbClr val="C00000"/>
              </a:solidFill>
            </a:endParaRPr>
          </a:p>
          <a:p>
            <a:pPr algn="ctr"/>
            <a:r>
              <a:rPr lang="en-US" sz="4000" dirty="0">
                <a:solidFill>
                  <a:srgbClr val="C00000"/>
                </a:solidFill>
              </a:rPr>
              <a:t>Part II – Review Lesson: Holiday Season  </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79" y="1295966"/>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83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GIF page pictures glitter - animated GIF on GIFER">
            <a:extLst>
              <a:ext uri="{FF2B5EF4-FFF2-40B4-BE49-F238E27FC236}">
                <a16:creationId xmlns:a16="http://schemas.microsoft.com/office/drawing/2014/main" id="{C22F99AD-B798-4B49-B4C3-EDAF0F88556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44B2D45-92AC-4A33-93D4-606085135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6" y="122773"/>
            <a:ext cx="10501222" cy="1366610"/>
          </a:xfrm>
          <a:prstGeom prst="rect">
            <a:avLst/>
          </a:prstGeom>
        </p:spPr>
      </p:pic>
      <p:sp>
        <p:nvSpPr>
          <p:cNvPr id="5" name="文本框 4">
            <a:extLst>
              <a:ext uri="{FF2B5EF4-FFF2-40B4-BE49-F238E27FC236}">
                <a16:creationId xmlns:a16="http://schemas.microsoft.com/office/drawing/2014/main" id="{2BE33D9D-3D16-4EA8-B809-2185950F2D65}"/>
              </a:ext>
            </a:extLst>
          </p:cNvPr>
          <p:cNvSpPr txBox="1"/>
          <p:nvPr/>
        </p:nvSpPr>
        <p:spPr>
          <a:xfrm>
            <a:off x="97766" y="1401194"/>
            <a:ext cx="9960634" cy="3631763"/>
          </a:xfrm>
          <a:prstGeom prst="rect">
            <a:avLst/>
          </a:prstGeom>
          <a:noFill/>
        </p:spPr>
        <p:txBody>
          <a:bodyPr wrap="square">
            <a:spAutoFit/>
          </a:bodyPr>
          <a:lstStyle/>
          <a:p>
            <a:pPr algn="ctr"/>
            <a:r>
              <a:rPr lang="en-US" sz="1800" b="0" i="0" dirty="0">
                <a:solidFill>
                  <a:srgbClr val="FFFF00"/>
                </a:solidFill>
                <a:effectLst/>
                <a:latin typeface="Lucida Calligraphy" panose="03010101010101010101" pitchFamily="66" charset="0"/>
              </a:rPr>
              <a:t> </a:t>
            </a:r>
          </a:p>
          <a:p>
            <a:pPr algn="ctr"/>
            <a:r>
              <a:rPr lang="en-US" sz="4800" b="1" dirty="0">
                <a:solidFill>
                  <a:srgbClr val="92D050"/>
                </a:solidFill>
              </a:rPr>
              <a:t>December 18, 2020  Happy Friday</a:t>
            </a:r>
          </a:p>
          <a:p>
            <a:pPr algn="ctr"/>
            <a:endParaRPr lang="en-US" sz="4800" b="1" i="0" dirty="0">
              <a:solidFill>
                <a:srgbClr val="92D050"/>
              </a:solidFill>
              <a:effectLst/>
              <a:latin typeface="Lucida Calligraphy" panose="03010101010101010101" pitchFamily="66" charset="0"/>
            </a:endParaRPr>
          </a:p>
          <a:p>
            <a:pPr algn="ctr"/>
            <a:endParaRPr lang="en-US" sz="2800" dirty="0">
              <a:solidFill>
                <a:srgbClr val="FFFF00"/>
              </a:solidFill>
              <a:latin typeface="Lucida Calligraphy" panose="03010101010101010101" pitchFamily="66" charset="0"/>
            </a:endParaRPr>
          </a:p>
          <a:p>
            <a:pPr algn="ctr"/>
            <a:endParaRPr lang="en-US" sz="2800" b="0" i="0" dirty="0">
              <a:solidFill>
                <a:srgbClr val="FFFF00"/>
              </a:solidFill>
              <a:effectLst/>
              <a:latin typeface="Lucida Calligraphy" panose="03010101010101010101" pitchFamily="66" charset="0"/>
            </a:endParaRPr>
          </a:p>
          <a:p>
            <a:pPr algn="ctr"/>
            <a:r>
              <a:rPr lang="en-US" sz="6000" b="1" i="0" dirty="0">
                <a:solidFill>
                  <a:srgbClr val="FFFF00"/>
                </a:solidFill>
                <a:effectLst/>
                <a:latin typeface="Helvetica" panose="020B0604020202020204" pitchFamily="34" charset="0"/>
              </a:rPr>
              <a:t>International Migrants Day </a:t>
            </a:r>
            <a:endParaRPr lang="en-US" sz="6000" b="1" i="0" dirty="0">
              <a:solidFill>
                <a:srgbClr val="FFFF00"/>
              </a:solidFill>
              <a:effectLst/>
              <a:latin typeface="Lucida Calligraphy" panose="03010101010101010101" pitchFamily="66" charset="0"/>
            </a:endParaRPr>
          </a:p>
        </p:txBody>
      </p:sp>
    </p:spTree>
    <p:extLst>
      <p:ext uri="{BB962C8B-B14F-4D97-AF65-F5344CB8AC3E}">
        <p14:creationId xmlns:p14="http://schemas.microsoft.com/office/powerpoint/2010/main" val="238379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5" end="5"/>
                                            </p:txEl>
                                          </p:spTgt>
                                        </p:tgtEl>
                                        <p:attrNameLst>
                                          <p:attrName>style.visibility</p:attrName>
                                        </p:attrNameLst>
                                      </p:cBhvr>
                                      <p:to>
                                        <p:strVal val="visible"/>
                                      </p:to>
                                    </p:set>
                                    <p:animEffect transition="in" filter="fade">
                                      <p:cBhvr>
                                        <p:cTn id="14" dur="1000"/>
                                        <p:tgtEl>
                                          <p:spTgt spid="5">
                                            <p:txEl>
                                              <p:pRg st="5" end="5"/>
                                            </p:txEl>
                                          </p:spTgt>
                                        </p:tgtEl>
                                      </p:cBhvr>
                                    </p:animEffect>
                                    <p:anim calcmode="lin" valueType="num">
                                      <p:cBhvr>
                                        <p:cTn id="1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Christmas Gold Ribbon Tree On Stock Footage Video (100% Royalty-free)  577222 | Shutterstock">
            <a:extLst>
              <a:ext uri="{FF2B5EF4-FFF2-40B4-BE49-F238E27FC236}">
                <a16:creationId xmlns:a16="http://schemas.microsoft.com/office/drawing/2014/main" id="{44FB2687-0F74-42AB-B216-B21725A64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144664" cy="78385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7814C6E3-A780-4481-82C4-92B44877052C}"/>
              </a:ext>
            </a:extLst>
          </p:cNvPr>
          <p:cNvSpPr txBox="1"/>
          <p:nvPr/>
        </p:nvSpPr>
        <p:spPr>
          <a:xfrm>
            <a:off x="339305" y="755650"/>
            <a:ext cx="3939396" cy="5262979"/>
          </a:xfrm>
          <a:prstGeom prst="rect">
            <a:avLst/>
          </a:prstGeom>
          <a:noFill/>
        </p:spPr>
        <p:txBody>
          <a:bodyPr wrap="square">
            <a:spAutoFit/>
          </a:bodyPr>
          <a:lstStyle/>
          <a:p>
            <a:r>
              <a:rPr lang="en-US" sz="4800" b="0" i="0" dirty="0">
                <a:solidFill>
                  <a:srgbClr val="BC748F"/>
                </a:solidFill>
                <a:effectLst/>
                <a:latin typeface="Helvetica" panose="020B0604020202020204" pitchFamily="34" charset="0"/>
              </a:rPr>
              <a:t>International Migrants Day is observed annually on December 18th since 2000.</a:t>
            </a:r>
            <a:endParaRPr lang="en-US" sz="4800" dirty="0">
              <a:solidFill>
                <a:srgbClr val="BC748F"/>
              </a:solidFill>
            </a:endParaRPr>
          </a:p>
        </p:txBody>
      </p:sp>
      <p:pic>
        <p:nvPicPr>
          <p:cNvPr id="1026" name="Picture 2" descr="We Together - logo">
            <a:extLst>
              <a:ext uri="{FF2B5EF4-FFF2-40B4-BE49-F238E27FC236}">
                <a16:creationId xmlns:a16="http://schemas.microsoft.com/office/drawing/2014/main" id="{F52D2450-E6CC-4670-A333-A4AB48E2B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782" y="755650"/>
            <a:ext cx="3611593" cy="526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53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Mickey and Minnie Speciall Christmas: Candy Bar Labels. - Oh My Fiesta! in  english">
            <a:extLst>
              <a:ext uri="{FF2B5EF4-FFF2-40B4-BE49-F238E27FC236}">
                <a16:creationId xmlns:a16="http://schemas.microsoft.com/office/drawing/2014/main" id="{29DBAAA4-2374-4297-B15A-0681790BC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838536"/>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1FA8E759-200C-49D3-B84F-994C4D0FE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07" y="68282"/>
            <a:ext cx="10501222" cy="1366610"/>
          </a:xfrm>
          <a:prstGeom prst="rect">
            <a:avLst/>
          </a:prstGeom>
        </p:spPr>
      </p:pic>
      <p:sp>
        <p:nvSpPr>
          <p:cNvPr id="5" name="文本框 4">
            <a:extLst>
              <a:ext uri="{FF2B5EF4-FFF2-40B4-BE49-F238E27FC236}">
                <a16:creationId xmlns:a16="http://schemas.microsoft.com/office/drawing/2014/main" id="{DFFC857C-CA46-41A5-80E8-6E25BB6BB3E5}"/>
              </a:ext>
            </a:extLst>
          </p:cNvPr>
          <p:cNvSpPr txBox="1"/>
          <p:nvPr/>
        </p:nvSpPr>
        <p:spPr>
          <a:xfrm>
            <a:off x="207034" y="1863638"/>
            <a:ext cx="9851366" cy="3785652"/>
          </a:xfrm>
          <a:prstGeom prst="rect">
            <a:avLst/>
          </a:prstGeom>
          <a:noFill/>
        </p:spPr>
        <p:txBody>
          <a:bodyPr wrap="square">
            <a:spAutoFit/>
          </a:bodyPr>
          <a:lstStyle/>
          <a:p>
            <a:r>
              <a:rPr lang="en-US" sz="4000" b="0" i="0" dirty="0">
                <a:solidFill>
                  <a:schemeClr val="accent3">
                    <a:lumMod val="20000"/>
                    <a:lumOff val="80000"/>
                  </a:schemeClr>
                </a:solidFill>
                <a:effectLst/>
                <a:latin typeface="Roboto"/>
              </a:rPr>
              <a:t>The observance of International Migrants Day this year focuses on the stories of social </a:t>
            </a:r>
            <a:r>
              <a:rPr lang="en-US" sz="4000" dirty="0">
                <a:solidFill>
                  <a:schemeClr val="accent3">
                    <a:lumMod val="20000"/>
                    <a:lumOff val="80000"/>
                  </a:schemeClr>
                </a:solidFill>
                <a:latin typeface="Roboto"/>
              </a:rPr>
              <a:t>communication</a:t>
            </a:r>
            <a:r>
              <a:rPr lang="en-US" sz="4000" b="0" i="0" dirty="0">
                <a:solidFill>
                  <a:schemeClr val="accent3">
                    <a:lumMod val="20000"/>
                    <a:lumOff val="80000"/>
                  </a:schemeClr>
                </a:solidFill>
                <a:effectLst/>
                <a:latin typeface="Roboto"/>
              </a:rPr>
              <a:t>, which are as unique as each of the 272 million migrants living new lives and building new communities in every corner of the globe.</a:t>
            </a:r>
            <a:endParaRPr lang="en-US" sz="4000" dirty="0">
              <a:solidFill>
                <a:schemeClr val="accent3">
                  <a:lumMod val="20000"/>
                  <a:lumOff val="80000"/>
                </a:schemeClr>
              </a:solidFill>
            </a:endParaRPr>
          </a:p>
        </p:txBody>
      </p:sp>
    </p:spTree>
    <p:extLst>
      <p:ext uri="{BB962C8B-B14F-4D97-AF65-F5344CB8AC3E}">
        <p14:creationId xmlns:p14="http://schemas.microsoft.com/office/powerpoint/2010/main" val="160148263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Christmas Tree Background Red - 8777 - Dryicons">
            <a:extLst>
              <a:ext uri="{FF2B5EF4-FFF2-40B4-BE49-F238E27FC236}">
                <a16:creationId xmlns:a16="http://schemas.microsoft.com/office/drawing/2014/main" id="{AF8620BF-D260-4A6C-995C-3B1E2BB14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273"/>
            <a:ext cx="10058400" cy="8126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ristmas Tree Background Red - 8777 - Dryicons">
            <a:extLst>
              <a:ext uri="{FF2B5EF4-FFF2-40B4-BE49-F238E27FC236}">
                <a16:creationId xmlns:a16="http://schemas.microsoft.com/office/drawing/2014/main" id="{CD39A344-9863-437A-9AD1-F8B0D73A7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127"/>
            <a:ext cx="10058400" cy="81260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7123FB9-8A23-4530-8845-461AB2C72EFF}"/>
              </a:ext>
            </a:extLst>
          </p:cNvPr>
          <p:cNvSpPr txBox="1"/>
          <p:nvPr/>
        </p:nvSpPr>
        <p:spPr>
          <a:xfrm>
            <a:off x="97765" y="2524665"/>
            <a:ext cx="10357449" cy="2862322"/>
          </a:xfrm>
          <a:prstGeom prst="rect">
            <a:avLst/>
          </a:prstGeom>
          <a:noFill/>
        </p:spPr>
        <p:txBody>
          <a:bodyPr wrap="square">
            <a:spAutoFit/>
          </a:bodyPr>
          <a:lstStyle/>
          <a:p>
            <a:r>
              <a:rPr lang="en-US" sz="3600" b="0" i="0" dirty="0">
                <a:solidFill>
                  <a:srgbClr val="FFFFFF"/>
                </a:solidFill>
                <a:effectLst/>
                <a:latin typeface="Roboto"/>
              </a:rPr>
              <a:t>We learn together, create together, work together, sing, dance and play together.</a:t>
            </a:r>
          </a:p>
          <a:p>
            <a:endParaRPr lang="en-US" sz="3600" dirty="0">
              <a:solidFill>
                <a:srgbClr val="FFFFFF"/>
              </a:solidFill>
              <a:latin typeface="Roboto"/>
            </a:endParaRPr>
          </a:p>
          <a:p>
            <a:r>
              <a:rPr lang="en-US" sz="3600" b="0" i="0" dirty="0">
                <a:solidFill>
                  <a:srgbClr val="FFFFFF"/>
                </a:solidFill>
                <a:effectLst/>
                <a:latin typeface="Roboto"/>
              </a:rPr>
              <a:t> We live together. That is the meaning of International Migrants Day and its message.</a:t>
            </a:r>
            <a:endParaRPr lang="en-US" sz="3600" dirty="0"/>
          </a:p>
        </p:txBody>
      </p:sp>
    </p:spTree>
    <p:extLst>
      <p:ext uri="{BB962C8B-B14F-4D97-AF65-F5344CB8AC3E}">
        <p14:creationId xmlns:p14="http://schemas.microsoft.com/office/powerpoint/2010/main" val="399304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descr="Red Light Christmas Background, Christmas, Christmas Background, Christmas  Tree Background Image for Free Download">
            <a:extLst>
              <a:ext uri="{FF2B5EF4-FFF2-40B4-BE49-F238E27FC236}">
                <a16:creationId xmlns:a16="http://schemas.microsoft.com/office/drawing/2014/main" id="{6202E1E4-5B0E-44F9-80E2-254A62F70F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958"/>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24D8E4A-E428-4CFF-9DE1-ED86A068D297}"/>
              </a:ext>
            </a:extLst>
          </p:cNvPr>
          <p:cNvSpPr txBox="1"/>
          <p:nvPr/>
        </p:nvSpPr>
        <p:spPr>
          <a:xfrm>
            <a:off x="3979653" y="810882"/>
            <a:ext cx="5088147" cy="4401205"/>
          </a:xfrm>
          <a:prstGeom prst="rect">
            <a:avLst/>
          </a:prstGeom>
          <a:noFill/>
        </p:spPr>
        <p:txBody>
          <a:bodyPr wrap="square">
            <a:spAutoFit/>
          </a:bodyPr>
          <a:lstStyle/>
          <a:p>
            <a:pPr algn="l"/>
            <a:r>
              <a:rPr lang="en-US" sz="2800" b="0" i="0" dirty="0">
                <a:solidFill>
                  <a:schemeClr val="bg1"/>
                </a:solidFill>
                <a:effectLst/>
                <a:latin typeface="Roboto"/>
              </a:rPr>
              <a:t>The </a:t>
            </a:r>
            <a:r>
              <a:rPr lang="en-US" sz="2800" b="0" i="0" u="none" strike="noStrike" dirty="0">
                <a:solidFill>
                  <a:schemeClr val="bg1"/>
                </a:solidFill>
                <a:effectLst/>
                <a:latin typeface="Roboto"/>
                <a:hlinkClick r:id="rId3">
                  <a:extLst>
                    <a:ext uri="{A12FA001-AC4F-418D-AE19-62706E023703}">
                      <ahyp:hlinkClr xmlns:ahyp="http://schemas.microsoft.com/office/drawing/2018/hyperlinkcolor" val="tx"/>
                    </a:ext>
                  </a:extLst>
                </a:hlinkClick>
              </a:rPr>
              <a:t>International Organization for Migration</a:t>
            </a:r>
            <a:r>
              <a:rPr lang="en-US" sz="2800" b="0" i="0" dirty="0">
                <a:solidFill>
                  <a:schemeClr val="bg1"/>
                </a:solidFill>
                <a:effectLst/>
                <a:latin typeface="Roboto"/>
              </a:rPr>
              <a:t> salutes migrants and the communities, which they join and remake through mutual effort.</a:t>
            </a:r>
          </a:p>
          <a:p>
            <a:pPr algn="l"/>
            <a:endParaRPr lang="en-US" sz="2800" b="0" i="0" dirty="0">
              <a:solidFill>
                <a:schemeClr val="bg1"/>
              </a:solidFill>
              <a:effectLst/>
              <a:latin typeface="Roboto"/>
            </a:endParaRPr>
          </a:p>
          <a:p>
            <a:pPr algn="l"/>
            <a:r>
              <a:rPr lang="en-US" sz="2800" b="0" i="0" dirty="0">
                <a:solidFill>
                  <a:schemeClr val="bg1"/>
                </a:solidFill>
                <a:effectLst/>
                <a:latin typeface="Roboto"/>
              </a:rPr>
              <a:t>We salute and support them. We pledge to make the future we believe is arriving for all of us. </a:t>
            </a:r>
            <a:r>
              <a:rPr lang="en-US" sz="2800" b="0" i="0" dirty="0" err="1">
                <a:solidFill>
                  <a:schemeClr val="bg1"/>
                </a:solidFill>
                <a:effectLst/>
                <a:latin typeface="Roboto"/>
              </a:rPr>
              <a:t>WeTogether</a:t>
            </a:r>
            <a:r>
              <a:rPr lang="en-US" sz="2800" dirty="0">
                <a:solidFill>
                  <a:schemeClr val="bg1"/>
                </a:solidFill>
                <a:latin typeface="Roboto"/>
              </a:rPr>
              <a:t>!</a:t>
            </a:r>
            <a:endParaRPr lang="en-US" sz="2800" b="0" i="0" dirty="0">
              <a:solidFill>
                <a:schemeClr val="bg1"/>
              </a:solidFill>
              <a:effectLst/>
              <a:latin typeface="Roboto"/>
            </a:endParaRPr>
          </a:p>
        </p:txBody>
      </p:sp>
    </p:spTree>
    <p:extLst>
      <p:ext uri="{BB962C8B-B14F-4D97-AF65-F5344CB8AC3E}">
        <p14:creationId xmlns:p14="http://schemas.microsoft.com/office/powerpoint/2010/main" val="275278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appy Holidays! GIF - HappyHolidays Christmas Tree - Discover &amp; Share GIFs  | Christmas animated gif, Christmas gif, Merry christmas gif">
            <a:extLst>
              <a:ext uri="{FF2B5EF4-FFF2-40B4-BE49-F238E27FC236}">
                <a16:creationId xmlns:a16="http://schemas.microsoft.com/office/drawing/2014/main" id="{1558D668-9F2F-4513-9AD5-256E94C6BA1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72668"/>
            <a:ext cx="10058400" cy="78450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8757B50-47FB-49E6-8B4D-128438CF0CC9}"/>
              </a:ext>
            </a:extLst>
          </p:cNvPr>
          <p:cNvSpPr txBox="1"/>
          <p:nvPr/>
        </p:nvSpPr>
        <p:spPr>
          <a:xfrm>
            <a:off x="0" y="1186459"/>
            <a:ext cx="4255698" cy="1261884"/>
          </a:xfrm>
          <a:prstGeom prst="rect">
            <a:avLst/>
          </a:prstGeom>
          <a:noFill/>
        </p:spPr>
        <p:txBody>
          <a:bodyPr wrap="square">
            <a:spAutoFit/>
          </a:bodyPr>
          <a:lstStyle/>
          <a:p>
            <a:r>
              <a:rPr lang="en-US" sz="4000" b="0" i="0" dirty="0">
                <a:solidFill>
                  <a:schemeClr val="bg1">
                    <a:lumMod val="95000"/>
                  </a:schemeClr>
                </a:solidFill>
                <a:effectLst/>
                <a:latin typeface="Roboto"/>
              </a:rPr>
              <a:t>Merry Christmas</a:t>
            </a:r>
          </a:p>
          <a:p>
            <a:r>
              <a:rPr lang="en-US" sz="3600" b="0" i="0" dirty="0">
                <a:solidFill>
                  <a:schemeClr val="bg1">
                    <a:lumMod val="95000"/>
                  </a:schemeClr>
                </a:solidFill>
                <a:effectLst/>
                <a:latin typeface="Roboto"/>
              </a:rPr>
              <a:t>&amp; Happy New Year</a:t>
            </a:r>
            <a:endParaRPr lang="en-US" sz="3600" dirty="0">
              <a:solidFill>
                <a:srgbClr val="454545"/>
              </a:solidFill>
              <a:latin typeface="Roboto"/>
            </a:endParaRPr>
          </a:p>
        </p:txBody>
      </p:sp>
      <p:sp>
        <p:nvSpPr>
          <p:cNvPr id="5" name="文本框 4">
            <a:extLst>
              <a:ext uri="{FF2B5EF4-FFF2-40B4-BE49-F238E27FC236}">
                <a16:creationId xmlns:a16="http://schemas.microsoft.com/office/drawing/2014/main" id="{FAB6E530-9A73-4300-827F-60E00E9DE20D}"/>
              </a:ext>
            </a:extLst>
          </p:cNvPr>
          <p:cNvSpPr txBox="1"/>
          <p:nvPr/>
        </p:nvSpPr>
        <p:spPr>
          <a:xfrm>
            <a:off x="6865189" y="522224"/>
            <a:ext cx="3193211" cy="2831544"/>
          </a:xfrm>
          <a:prstGeom prst="rect">
            <a:avLst/>
          </a:prstGeom>
          <a:noFill/>
        </p:spPr>
        <p:txBody>
          <a:bodyPr wrap="square">
            <a:spAutoFit/>
          </a:bodyPr>
          <a:lstStyle/>
          <a:p>
            <a:r>
              <a:rPr lang="en-US" sz="4000" dirty="0">
                <a:solidFill>
                  <a:schemeClr val="bg1">
                    <a:lumMod val="95000"/>
                  </a:schemeClr>
                </a:solidFill>
                <a:latin typeface="Roboto"/>
              </a:rPr>
              <a:t>T</a:t>
            </a:r>
            <a:r>
              <a:rPr lang="en-US" sz="4000" b="0" i="0" dirty="0">
                <a:solidFill>
                  <a:schemeClr val="bg1">
                    <a:lumMod val="95000"/>
                  </a:schemeClr>
                </a:solidFill>
                <a:effectLst/>
                <a:latin typeface="Roboto"/>
              </a:rPr>
              <a:t>o All </a:t>
            </a:r>
            <a:r>
              <a:rPr lang="en-US" sz="4000" dirty="0">
                <a:solidFill>
                  <a:schemeClr val="bg1">
                    <a:lumMod val="95000"/>
                  </a:schemeClr>
                </a:solidFill>
                <a:latin typeface="Roboto"/>
              </a:rPr>
              <a:t>Immigrants</a:t>
            </a:r>
            <a:r>
              <a:rPr lang="en-US" sz="4000" b="0" i="0" dirty="0">
                <a:solidFill>
                  <a:schemeClr val="bg1">
                    <a:lumMod val="95000"/>
                  </a:schemeClr>
                </a:solidFill>
                <a:effectLst/>
                <a:latin typeface="Roboto"/>
              </a:rPr>
              <a:t> Around the World</a:t>
            </a:r>
          </a:p>
          <a:p>
            <a:endParaRPr lang="en-US" dirty="0">
              <a:solidFill>
                <a:srgbClr val="454545"/>
              </a:solidFill>
              <a:latin typeface="Roboto"/>
            </a:endParaRPr>
          </a:p>
        </p:txBody>
      </p:sp>
    </p:spTree>
    <p:extLst>
      <p:ext uri="{BB962C8B-B14F-4D97-AF65-F5344CB8AC3E}">
        <p14:creationId xmlns:p14="http://schemas.microsoft.com/office/powerpoint/2010/main" val="356603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Red Christmas Background - Free image on Pixabay">
            <a:extLst>
              <a:ext uri="{FF2B5EF4-FFF2-40B4-BE49-F238E27FC236}">
                <a16:creationId xmlns:a16="http://schemas.microsoft.com/office/drawing/2014/main" id="{3495B649-C6E3-420E-866A-EF9EE3D8C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66"/>
            <a:ext cx="10058400" cy="78155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3AC2D32-E1EF-4E49-B309-A71550488763}"/>
              </a:ext>
            </a:extLst>
          </p:cNvPr>
          <p:cNvSpPr txBox="1"/>
          <p:nvPr/>
        </p:nvSpPr>
        <p:spPr>
          <a:xfrm>
            <a:off x="1431985" y="1932316"/>
            <a:ext cx="10322943" cy="4955203"/>
          </a:xfrm>
          <a:prstGeom prst="rect">
            <a:avLst/>
          </a:prstGeom>
          <a:noFill/>
        </p:spPr>
        <p:txBody>
          <a:bodyPr wrap="square">
            <a:spAutoFit/>
          </a:bodyPr>
          <a:lstStyle/>
          <a:p>
            <a:r>
              <a:rPr lang="en-US" sz="3200" b="0" i="0" dirty="0">
                <a:solidFill>
                  <a:schemeClr val="bg1"/>
                </a:solidFill>
                <a:effectLst/>
                <a:latin typeface="Roboto"/>
              </a:rPr>
              <a:t>Let’s Continue </a:t>
            </a:r>
          </a:p>
          <a:p>
            <a:endParaRPr lang="en-US" sz="5400" dirty="0">
              <a:solidFill>
                <a:schemeClr val="bg1"/>
              </a:solidFill>
              <a:latin typeface="Roboto"/>
            </a:endParaRPr>
          </a:p>
          <a:p>
            <a:r>
              <a:rPr lang="en-US" sz="3200" b="0" i="0" dirty="0">
                <a:solidFill>
                  <a:schemeClr val="bg1"/>
                </a:solidFill>
                <a:effectLst/>
                <a:latin typeface="Roboto"/>
              </a:rPr>
              <a:t>Part II- Review Lesson:</a:t>
            </a:r>
            <a:r>
              <a:rPr lang="en-US" sz="3200" dirty="0">
                <a:solidFill>
                  <a:schemeClr val="bg1"/>
                </a:solidFill>
                <a:latin typeface="Roboto"/>
              </a:rPr>
              <a:t> </a:t>
            </a:r>
            <a:r>
              <a:rPr lang="en-US" sz="3200" b="0" i="0" dirty="0">
                <a:solidFill>
                  <a:schemeClr val="bg1"/>
                </a:solidFill>
                <a:effectLst/>
                <a:latin typeface="Roboto"/>
              </a:rPr>
              <a:t>Holiday Season  </a:t>
            </a:r>
          </a:p>
          <a:p>
            <a:endParaRPr lang="en-US" sz="5400" dirty="0">
              <a:solidFill>
                <a:schemeClr val="bg1"/>
              </a:solidFill>
              <a:latin typeface="Roboto"/>
            </a:endParaRPr>
          </a:p>
          <a:p>
            <a:endParaRPr lang="en-US" sz="5400" b="0" i="0" dirty="0">
              <a:solidFill>
                <a:schemeClr val="bg1"/>
              </a:solidFill>
              <a:effectLst/>
              <a:latin typeface="Roboto"/>
            </a:endParaRPr>
          </a:p>
          <a:p>
            <a:endParaRPr lang="en-US" sz="5400" dirty="0">
              <a:solidFill>
                <a:schemeClr val="bg1"/>
              </a:solidFill>
              <a:latin typeface="Roboto"/>
            </a:endParaRPr>
          </a:p>
          <a:p>
            <a:endParaRPr lang="en-US" b="0" i="0" dirty="0">
              <a:solidFill>
                <a:srgbClr val="454545"/>
              </a:solidFill>
              <a:effectLst/>
              <a:latin typeface="Roboto"/>
            </a:endParaRPr>
          </a:p>
          <a:p>
            <a:endParaRPr lang="en-US" dirty="0">
              <a:solidFill>
                <a:srgbClr val="454545"/>
              </a:solidFill>
              <a:latin typeface="Roboto"/>
            </a:endParaRPr>
          </a:p>
        </p:txBody>
      </p:sp>
      <p:pic>
        <p:nvPicPr>
          <p:cNvPr id="5" name="图片 4">
            <a:extLst>
              <a:ext uri="{FF2B5EF4-FFF2-40B4-BE49-F238E27FC236}">
                <a16:creationId xmlns:a16="http://schemas.microsoft.com/office/drawing/2014/main" id="{56BB1454-D052-4A10-B434-AC2BE349D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543"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7CB22D5D-D7A9-4DDC-906E-C529F728FC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722" b="29090"/>
          <a:stretch/>
        </p:blipFill>
        <p:spPr bwMode="auto">
          <a:xfrm>
            <a:off x="20128" y="6600646"/>
            <a:ext cx="10127411" cy="1173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21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43" y="153643"/>
            <a:ext cx="10501222" cy="1366610"/>
          </a:xfrm>
          <a:prstGeom prst="rect">
            <a:avLst/>
          </a:prstGeom>
        </p:spPr>
      </p:pic>
      <p:sp>
        <p:nvSpPr>
          <p:cNvPr id="3" name="矩形: 圆角 2">
            <a:extLst>
              <a:ext uri="{FF2B5EF4-FFF2-40B4-BE49-F238E27FC236}">
                <a16:creationId xmlns:a16="http://schemas.microsoft.com/office/drawing/2014/main" id="{152DDB1C-883E-449C-8586-6E640F1991A3}"/>
              </a:ext>
            </a:extLst>
          </p:cNvPr>
          <p:cNvSpPr/>
          <p:nvPr/>
        </p:nvSpPr>
        <p:spPr>
          <a:xfrm>
            <a:off x="0" y="1396607"/>
            <a:ext cx="10058400" cy="630678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文本框 4">
            <a:extLst>
              <a:ext uri="{FF2B5EF4-FFF2-40B4-BE49-F238E27FC236}">
                <a16:creationId xmlns:a16="http://schemas.microsoft.com/office/drawing/2014/main" id="{4FB94F6D-1CBA-4541-A8A7-34EE4AD63A62}"/>
              </a:ext>
            </a:extLst>
          </p:cNvPr>
          <p:cNvSpPr txBox="1"/>
          <p:nvPr/>
        </p:nvSpPr>
        <p:spPr>
          <a:xfrm>
            <a:off x="1431637" y="2432737"/>
            <a:ext cx="6908800" cy="3539430"/>
          </a:xfrm>
          <a:prstGeom prst="rect">
            <a:avLst/>
          </a:prstGeom>
          <a:noFill/>
        </p:spPr>
        <p:txBody>
          <a:bodyPr wrap="square" rtlCol="0">
            <a:spAutoFit/>
          </a:bodyPr>
          <a:lstStyle/>
          <a:p>
            <a:pPr marL="514350" indent="-514350">
              <a:buAutoNum type="arabicPeriod"/>
            </a:pPr>
            <a:r>
              <a:rPr lang="en-US" sz="3200" dirty="0"/>
              <a:t>There are  13 desserts for Christmas dinner in </a:t>
            </a:r>
          </a:p>
          <a:p>
            <a:endParaRPr lang="en-US" sz="3200" dirty="0"/>
          </a:p>
          <a:p>
            <a:r>
              <a:rPr lang="en-US" sz="3200" dirty="0"/>
              <a:t>2. Poinsettia plants originated in</a:t>
            </a:r>
          </a:p>
          <a:p>
            <a:endParaRPr lang="en-US" sz="3200" dirty="0"/>
          </a:p>
          <a:p>
            <a:r>
              <a:rPr lang="en-US" sz="3200" dirty="0"/>
              <a:t>3. Glass Christmas ornament was invented in </a:t>
            </a:r>
          </a:p>
        </p:txBody>
      </p:sp>
      <p:sp>
        <p:nvSpPr>
          <p:cNvPr id="10" name="矩形: 圆角 9">
            <a:extLst>
              <a:ext uri="{FF2B5EF4-FFF2-40B4-BE49-F238E27FC236}">
                <a16:creationId xmlns:a16="http://schemas.microsoft.com/office/drawing/2014/main" id="{61A5EED5-A056-4FC3-979D-B9CB72BC89DB}"/>
              </a:ext>
            </a:extLst>
          </p:cNvPr>
          <p:cNvSpPr/>
          <p:nvPr/>
        </p:nvSpPr>
        <p:spPr>
          <a:xfrm>
            <a:off x="3638702" y="2973238"/>
            <a:ext cx="983673" cy="59320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圆角 12">
            <a:extLst>
              <a:ext uri="{FF2B5EF4-FFF2-40B4-BE49-F238E27FC236}">
                <a16:creationId xmlns:a16="http://schemas.microsoft.com/office/drawing/2014/main" id="{B43D17C3-0584-4538-A2AE-CC47EEC2C388}"/>
              </a:ext>
            </a:extLst>
          </p:cNvPr>
          <p:cNvSpPr/>
          <p:nvPr/>
        </p:nvSpPr>
        <p:spPr>
          <a:xfrm>
            <a:off x="3638702" y="2973238"/>
            <a:ext cx="1052162" cy="59320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England</a:t>
            </a:r>
          </a:p>
        </p:txBody>
      </p:sp>
      <p:sp>
        <p:nvSpPr>
          <p:cNvPr id="14" name="矩形: 圆角 13">
            <a:extLst>
              <a:ext uri="{FF2B5EF4-FFF2-40B4-BE49-F238E27FC236}">
                <a16:creationId xmlns:a16="http://schemas.microsoft.com/office/drawing/2014/main" id="{8A47BFC7-9440-485D-8E81-1C83CFD5DFC0}"/>
              </a:ext>
            </a:extLst>
          </p:cNvPr>
          <p:cNvSpPr/>
          <p:nvPr/>
        </p:nvSpPr>
        <p:spPr>
          <a:xfrm>
            <a:off x="7013101" y="4018618"/>
            <a:ext cx="1052162" cy="59320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矩形: 圆角 14">
            <a:extLst>
              <a:ext uri="{FF2B5EF4-FFF2-40B4-BE49-F238E27FC236}">
                <a16:creationId xmlns:a16="http://schemas.microsoft.com/office/drawing/2014/main" id="{24252861-565C-41AD-A0C6-DD57C597F4E3}"/>
              </a:ext>
            </a:extLst>
          </p:cNvPr>
          <p:cNvSpPr/>
          <p:nvPr/>
        </p:nvSpPr>
        <p:spPr>
          <a:xfrm>
            <a:off x="3542603" y="5448062"/>
            <a:ext cx="1175872" cy="593202"/>
          </a:xfrm>
          <a:prstGeom prst="roundRect">
            <a:avLst>
              <a:gd name="adj" fmla="val 10850"/>
            </a:avLst>
          </a:prstGeom>
          <a:solidFill>
            <a:srgbClr val="33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矩形: 圆角 15">
            <a:extLst>
              <a:ext uri="{FF2B5EF4-FFF2-40B4-BE49-F238E27FC236}">
                <a16:creationId xmlns:a16="http://schemas.microsoft.com/office/drawing/2014/main" id="{40EB59CB-6454-4847-A1D9-55D33EC8D1F5}"/>
              </a:ext>
            </a:extLst>
          </p:cNvPr>
          <p:cNvSpPr/>
          <p:nvPr/>
        </p:nvSpPr>
        <p:spPr>
          <a:xfrm>
            <a:off x="3576847" y="5494506"/>
            <a:ext cx="1175872" cy="593202"/>
          </a:xfrm>
          <a:prstGeom prst="roundRect">
            <a:avLst>
              <a:gd name="adj" fmla="val 10850"/>
            </a:avLst>
          </a:prstGeom>
          <a:solidFill>
            <a:srgbClr val="33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Germany</a:t>
            </a:r>
          </a:p>
        </p:txBody>
      </p:sp>
      <p:sp>
        <p:nvSpPr>
          <p:cNvPr id="11" name="矩形: 圆角 10">
            <a:extLst>
              <a:ext uri="{FF2B5EF4-FFF2-40B4-BE49-F238E27FC236}">
                <a16:creationId xmlns:a16="http://schemas.microsoft.com/office/drawing/2014/main" id="{E9BABE7D-D537-4922-9848-22938EB1DD95}"/>
              </a:ext>
            </a:extLst>
          </p:cNvPr>
          <p:cNvSpPr/>
          <p:nvPr/>
        </p:nvSpPr>
        <p:spPr>
          <a:xfrm>
            <a:off x="7096954" y="3988483"/>
            <a:ext cx="1175872" cy="65347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Mexico</a:t>
            </a:r>
          </a:p>
        </p:txBody>
      </p:sp>
      <p:sp>
        <p:nvSpPr>
          <p:cNvPr id="6" name="文本框 5">
            <a:extLst>
              <a:ext uri="{FF2B5EF4-FFF2-40B4-BE49-F238E27FC236}">
                <a16:creationId xmlns:a16="http://schemas.microsoft.com/office/drawing/2014/main" id="{8AC1BC4F-4B96-44D8-A316-A2DA2A0B3C9C}"/>
              </a:ext>
            </a:extLst>
          </p:cNvPr>
          <p:cNvSpPr txBox="1"/>
          <p:nvPr/>
        </p:nvSpPr>
        <p:spPr>
          <a:xfrm>
            <a:off x="1505178" y="1566484"/>
            <a:ext cx="6622474" cy="523220"/>
          </a:xfrm>
          <a:prstGeom prst="rect">
            <a:avLst/>
          </a:prstGeom>
          <a:noFill/>
        </p:spPr>
        <p:txBody>
          <a:bodyPr wrap="square" rtlCol="0">
            <a:spAutoFit/>
          </a:bodyPr>
          <a:lstStyle/>
          <a:p>
            <a:r>
              <a:rPr lang="en-US" sz="2800" b="1" dirty="0"/>
              <a:t>Exercise: Matching the following answers:</a:t>
            </a:r>
          </a:p>
        </p:txBody>
      </p:sp>
    </p:spTree>
    <p:extLst>
      <p:ext uri="{BB962C8B-B14F-4D97-AF65-F5344CB8AC3E}">
        <p14:creationId xmlns:p14="http://schemas.microsoft.com/office/powerpoint/2010/main" val="1710294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December 3rd , 2020  Thursday</a:t>
            </a:r>
          </a:p>
          <a:p>
            <a:pPr algn="ctr"/>
            <a:r>
              <a:rPr lang="en-US" sz="2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1"/>
            <a:ext cx="10058399" cy="506457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 Make A Gift Day</a:t>
            </a:r>
          </a:p>
          <a:p>
            <a:pPr algn="ctr"/>
            <a:endParaRPr lang="en-US" sz="4000" dirty="0">
              <a:solidFill>
                <a:srgbClr val="C00000"/>
              </a:solidFill>
            </a:endParaRPr>
          </a:p>
          <a:p>
            <a:pPr algn="ctr"/>
            <a:r>
              <a:rPr lang="en-US" sz="4000" dirty="0">
                <a:solidFill>
                  <a:srgbClr val="C00000"/>
                </a:solidFill>
              </a:rPr>
              <a:t>Part II – Holiday Season in England</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96" y="125658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D2DF3342-319E-4F01-87A5-D0FD8028A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82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1000"/>
                                        <p:tgtEl>
                                          <p:spTgt spid="3">
                                            <p:txEl>
                                              <p:pRg st="4" end="4"/>
                                            </p:txEl>
                                          </p:spTgt>
                                        </p:tgtEl>
                                      </p:cBhvr>
                                    </p:animEffect>
                                    <p:anim calcmode="lin" valueType="num">
                                      <p:cBhvr>
                                        <p:cTn id="3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43" y="153643"/>
            <a:ext cx="10501222" cy="1366610"/>
          </a:xfrm>
          <a:prstGeom prst="rect">
            <a:avLst/>
          </a:prstGeom>
        </p:spPr>
      </p:pic>
      <p:sp>
        <p:nvSpPr>
          <p:cNvPr id="3" name="矩形: 圆角 2">
            <a:extLst>
              <a:ext uri="{FF2B5EF4-FFF2-40B4-BE49-F238E27FC236}">
                <a16:creationId xmlns:a16="http://schemas.microsoft.com/office/drawing/2014/main" id="{152DDB1C-883E-449C-8586-6E640F1991A3}"/>
              </a:ext>
            </a:extLst>
          </p:cNvPr>
          <p:cNvSpPr/>
          <p:nvPr/>
        </p:nvSpPr>
        <p:spPr>
          <a:xfrm>
            <a:off x="-25879" y="1451242"/>
            <a:ext cx="10110158" cy="6321158"/>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文本框 7">
            <a:extLst>
              <a:ext uri="{FF2B5EF4-FFF2-40B4-BE49-F238E27FC236}">
                <a16:creationId xmlns:a16="http://schemas.microsoft.com/office/drawing/2014/main" id="{6650B0B2-D077-4723-8938-3741CD872823}"/>
              </a:ext>
            </a:extLst>
          </p:cNvPr>
          <p:cNvSpPr txBox="1"/>
          <p:nvPr/>
        </p:nvSpPr>
        <p:spPr>
          <a:xfrm>
            <a:off x="1250830" y="2078966"/>
            <a:ext cx="8613605" cy="5386090"/>
          </a:xfrm>
          <a:prstGeom prst="rect">
            <a:avLst/>
          </a:prstGeom>
          <a:noFill/>
        </p:spPr>
        <p:txBody>
          <a:bodyPr wrap="square" rtlCol="0">
            <a:spAutoFit/>
          </a:bodyPr>
          <a:lstStyle/>
          <a:p>
            <a:r>
              <a:rPr lang="en-US" sz="3200" dirty="0"/>
              <a:t>4. Christmas Carolers ring hand bell and sing Christmas songs in front of people’s house in   </a:t>
            </a:r>
          </a:p>
          <a:p>
            <a:endParaRPr lang="en-US" sz="3200" dirty="0"/>
          </a:p>
          <a:p>
            <a:r>
              <a:rPr lang="en-US" sz="3200" dirty="0"/>
              <a:t>5. In (      )    , people created beautiful pattern, called Rangoli, on the  floor using brightly colored with rice powders and sand.</a:t>
            </a:r>
          </a:p>
          <a:p>
            <a:endParaRPr lang="en-US" sz="3200" dirty="0"/>
          </a:p>
          <a:p>
            <a:r>
              <a:rPr lang="en-US" sz="3200" dirty="0"/>
              <a:t>6.  “Merry Christmas” in  (    )        says, “ </a:t>
            </a:r>
            <a:r>
              <a:rPr lang="en-US" sz="3200" dirty="0" err="1"/>
              <a:t>Feliz</a:t>
            </a:r>
            <a:r>
              <a:rPr lang="en-US" sz="3200" dirty="0"/>
              <a:t> </a:t>
            </a:r>
            <a:r>
              <a:rPr lang="en-US" sz="3200" dirty="0" err="1"/>
              <a:t>Navida</a:t>
            </a:r>
            <a:r>
              <a:rPr lang="en-US" sz="3200" dirty="0"/>
              <a:t>” </a:t>
            </a:r>
          </a:p>
          <a:p>
            <a:endParaRPr lang="en-US" sz="3200" dirty="0"/>
          </a:p>
          <a:p>
            <a:endParaRPr lang="en-US" sz="2400" dirty="0"/>
          </a:p>
        </p:txBody>
      </p:sp>
      <p:sp>
        <p:nvSpPr>
          <p:cNvPr id="10" name="矩形: 圆角 9">
            <a:extLst>
              <a:ext uri="{FF2B5EF4-FFF2-40B4-BE49-F238E27FC236}">
                <a16:creationId xmlns:a16="http://schemas.microsoft.com/office/drawing/2014/main" id="{030DA80D-E37B-4560-B617-333B8DE145BA}"/>
              </a:ext>
            </a:extLst>
          </p:cNvPr>
          <p:cNvSpPr/>
          <p:nvPr/>
        </p:nvSpPr>
        <p:spPr>
          <a:xfrm>
            <a:off x="8737250" y="2579298"/>
            <a:ext cx="1127185" cy="67861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0B050"/>
              </a:solidFill>
            </a:endParaRPr>
          </a:p>
        </p:txBody>
      </p:sp>
      <p:sp>
        <p:nvSpPr>
          <p:cNvPr id="5" name="矩形: 圆角 4">
            <a:extLst>
              <a:ext uri="{FF2B5EF4-FFF2-40B4-BE49-F238E27FC236}">
                <a16:creationId xmlns:a16="http://schemas.microsoft.com/office/drawing/2014/main" id="{6344FDDA-88EA-4715-8427-A9D6A2870D36}"/>
              </a:ext>
            </a:extLst>
          </p:cNvPr>
          <p:cNvSpPr/>
          <p:nvPr/>
        </p:nvSpPr>
        <p:spPr>
          <a:xfrm>
            <a:off x="5500778" y="5444032"/>
            <a:ext cx="1270958" cy="67861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矩形: 圆角 11">
            <a:extLst>
              <a:ext uri="{FF2B5EF4-FFF2-40B4-BE49-F238E27FC236}">
                <a16:creationId xmlns:a16="http://schemas.microsoft.com/office/drawing/2014/main" id="{E59AF2FD-9D59-4416-ACA1-5F7D7A32D6B8}"/>
              </a:ext>
            </a:extLst>
          </p:cNvPr>
          <p:cNvSpPr/>
          <p:nvPr/>
        </p:nvSpPr>
        <p:spPr>
          <a:xfrm>
            <a:off x="5500778" y="5444031"/>
            <a:ext cx="1322717" cy="67861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Spanish</a:t>
            </a:r>
          </a:p>
        </p:txBody>
      </p:sp>
      <p:sp>
        <p:nvSpPr>
          <p:cNvPr id="13" name="矩形: 圆角 12">
            <a:extLst>
              <a:ext uri="{FF2B5EF4-FFF2-40B4-BE49-F238E27FC236}">
                <a16:creationId xmlns:a16="http://schemas.microsoft.com/office/drawing/2014/main" id="{CB08C682-AA41-438E-B357-27CB55E54177}"/>
              </a:ext>
            </a:extLst>
          </p:cNvPr>
          <p:cNvSpPr/>
          <p:nvPr/>
        </p:nvSpPr>
        <p:spPr>
          <a:xfrm>
            <a:off x="2129286" y="3439067"/>
            <a:ext cx="1177506" cy="678613"/>
          </a:xfrm>
          <a:prstGeom prst="roundRect">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圆角 8">
            <a:extLst>
              <a:ext uri="{FF2B5EF4-FFF2-40B4-BE49-F238E27FC236}">
                <a16:creationId xmlns:a16="http://schemas.microsoft.com/office/drawing/2014/main" id="{3B048218-7A0A-4882-9A6D-2D0B097C78B2}"/>
              </a:ext>
            </a:extLst>
          </p:cNvPr>
          <p:cNvSpPr/>
          <p:nvPr/>
        </p:nvSpPr>
        <p:spPr>
          <a:xfrm>
            <a:off x="8737250" y="2605909"/>
            <a:ext cx="1127185" cy="67861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B050"/>
                </a:solidFill>
              </a:rPr>
              <a:t>England</a:t>
            </a:r>
          </a:p>
        </p:txBody>
      </p:sp>
      <p:sp>
        <p:nvSpPr>
          <p:cNvPr id="11" name="矩形: 圆角 10">
            <a:extLst>
              <a:ext uri="{FF2B5EF4-FFF2-40B4-BE49-F238E27FC236}">
                <a16:creationId xmlns:a16="http://schemas.microsoft.com/office/drawing/2014/main" id="{BBCC5025-9307-4CF5-AD02-06B61F92EF25}"/>
              </a:ext>
            </a:extLst>
          </p:cNvPr>
          <p:cNvSpPr/>
          <p:nvPr/>
        </p:nvSpPr>
        <p:spPr>
          <a:xfrm>
            <a:off x="1754039" y="3439067"/>
            <a:ext cx="632603" cy="293295"/>
          </a:xfrm>
          <a:prstGeom prst="roundRect">
            <a:avLst>
              <a:gd name="adj" fmla="val 0"/>
            </a:avLst>
          </a:prstGeom>
          <a:solidFill>
            <a:srgbClr val="CC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India``````````````````````````````````````````````````````````````````````````````````````````````````````````````````````````````````````````````````````````````````````````````````````````````````````````````````````````````````````````````````````````````````````````````````````````````````````````````````````````````````````````````````````````````````````````````````````````````````````````````````````````````````````````````````````````````````````````````````````````````````````````````````````````````````````````````````````````````````````````````````````````````````````````````````````````````````````````````````````````````````````````</a:t>
            </a:r>
            <a:endParaRPr lang="en-US" sz="2400" b="1" dirty="0"/>
          </a:p>
        </p:txBody>
      </p:sp>
    </p:spTree>
    <p:extLst>
      <p:ext uri="{BB962C8B-B14F-4D97-AF65-F5344CB8AC3E}">
        <p14:creationId xmlns:p14="http://schemas.microsoft.com/office/powerpoint/2010/main" val="26361338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C000"/>
                </a:solidFill>
              </a:rPr>
              <a:t>December 18, 2020  Happy Friday</a:t>
            </a:r>
          </a:p>
          <a:p>
            <a:pPr algn="ctr"/>
            <a:r>
              <a:rPr lang="en-US" sz="4000" b="1" dirty="0">
                <a:solidFill>
                  <a:srgbClr val="FFC000"/>
                </a:solidFill>
              </a:rPr>
              <a:t>Happy Christmas Season</a:t>
            </a:r>
          </a:p>
        </p:txBody>
      </p:sp>
      <p:pic>
        <p:nvPicPr>
          <p:cNvPr id="19458" name="Picture 2" descr="Merry Christmas Xmas Gifts On Red Background For PowerPoint - Christmas PPT  Templates">
            <a:extLst>
              <a:ext uri="{FF2B5EF4-FFF2-40B4-BE49-F238E27FC236}">
                <a16:creationId xmlns:a16="http://schemas.microsoft.com/office/drawing/2014/main" id="{FB6E6CD5-34C0-425A-953B-CBF3F7283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1240"/>
            <a:ext cx="10058399" cy="6410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79" y="1506747"/>
            <a:ext cx="10501222" cy="1366610"/>
          </a:xfrm>
          <a:prstGeom prst="rect">
            <a:avLst/>
          </a:prstGeom>
        </p:spPr>
      </p:pic>
      <p:sp>
        <p:nvSpPr>
          <p:cNvPr id="3" name="文本框 2">
            <a:extLst>
              <a:ext uri="{FF2B5EF4-FFF2-40B4-BE49-F238E27FC236}">
                <a16:creationId xmlns:a16="http://schemas.microsoft.com/office/drawing/2014/main" id="{6BCBA2F5-5E43-49E2-B55A-A6D69A72F8C8}"/>
              </a:ext>
            </a:extLst>
          </p:cNvPr>
          <p:cNvSpPr txBox="1"/>
          <p:nvPr/>
        </p:nvSpPr>
        <p:spPr>
          <a:xfrm>
            <a:off x="454324" y="3055203"/>
            <a:ext cx="9336595" cy="2308324"/>
          </a:xfrm>
          <a:prstGeom prst="rect">
            <a:avLst/>
          </a:prstGeom>
          <a:noFill/>
        </p:spPr>
        <p:txBody>
          <a:bodyPr wrap="none" rtlCol="0">
            <a:spAutoFit/>
          </a:bodyPr>
          <a:lstStyle/>
          <a:p>
            <a:r>
              <a:rPr lang="en-US" sz="4800" dirty="0">
                <a:solidFill>
                  <a:srgbClr val="00B050"/>
                </a:solidFill>
              </a:rPr>
              <a:t>Thank you for all your support</a:t>
            </a:r>
          </a:p>
          <a:p>
            <a:endParaRPr lang="en-US" sz="4800" dirty="0">
              <a:solidFill>
                <a:srgbClr val="00B050"/>
              </a:solidFill>
            </a:endParaRPr>
          </a:p>
          <a:p>
            <a:r>
              <a:rPr lang="en-US" sz="4800" dirty="0">
                <a:solidFill>
                  <a:srgbClr val="00B050"/>
                </a:solidFill>
              </a:rPr>
              <a:t>Merry Christmas &amp; Happy New Year!</a:t>
            </a:r>
          </a:p>
        </p:txBody>
      </p:sp>
    </p:spTree>
    <p:extLst>
      <p:ext uri="{BB962C8B-B14F-4D97-AF65-F5344CB8AC3E}">
        <p14:creationId xmlns:p14="http://schemas.microsoft.com/office/powerpoint/2010/main" val="116153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在线媒体 1" title="What to do for Christmas in Israel - ILTV Israel news - in English">
            <a:hlinkClick r:id="" action="ppaction://media"/>
            <a:extLst>
              <a:ext uri="{FF2B5EF4-FFF2-40B4-BE49-F238E27FC236}">
                <a16:creationId xmlns:a16="http://schemas.microsoft.com/office/drawing/2014/main" id="{5F74A7D8-F44E-4AB5-A1EA-245C5A746354}"/>
              </a:ext>
            </a:extLst>
          </p:cNvPr>
          <p:cNvPicPr>
            <a:picLocks noRot="1" noChangeAspect="1"/>
          </p:cNvPicPr>
          <p:nvPr>
            <a:videoFile r:link="rId1"/>
          </p:nvPr>
        </p:nvPicPr>
        <p:blipFill>
          <a:blip r:embed="rId3"/>
          <a:stretch>
            <a:fillRect/>
          </a:stretch>
        </p:blipFill>
        <p:spPr>
          <a:xfrm>
            <a:off x="-40257" y="0"/>
            <a:ext cx="10098657" cy="7772400"/>
          </a:xfrm>
          <a:prstGeom prst="rect">
            <a:avLst/>
          </a:prstGeom>
        </p:spPr>
      </p:pic>
    </p:spTree>
    <p:extLst>
      <p:ext uri="{BB962C8B-B14F-4D97-AF65-F5344CB8AC3E}">
        <p14:creationId xmlns:p14="http://schemas.microsoft.com/office/powerpoint/2010/main" val="18740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在线媒体 1" title="Celebrating Christmas in Israel">
            <a:hlinkClick r:id="" action="ppaction://media"/>
            <a:extLst>
              <a:ext uri="{FF2B5EF4-FFF2-40B4-BE49-F238E27FC236}">
                <a16:creationId xmlns:a16="http://schemas.microsoft.com/office/drawing/2014/main" id="{FCB484CF-EA1E-4834-A63A-2A8E41C92E77}"/>
              </a:ext>
            </a:extLst>
          </p:cNvPr>
          <p:cNvPicPr>
            <a:picLocks noRot="1" noChangeAspect="1"/>
          </p:cNvPicPr>
          <p:nvPr>
            <a:videoFile r:link="rId1"/>
          </p:nvPr>
        </p:nvPicPr>
        <p:blipFill>
          <a:blip r:embed="rId3"/>
          <a:stretch>
            <a:fillRect/>
          </a:stretch>
        </p:blipFill>
        <p:spPr>
          <a:xfrm>
            <a:off x="0" y="0"/>
            <a:ext cx="10058400" cy="7772400"/>
          </a:xfrm>
          <a:prstGeom prst="rect">
            <a:avLst/>
          </a:prstGeom>
        </p:spPr>
      </p:pic>
    </p:spTree>
    <p:extLst>
      <p:ext uri="{BB962C8B-B14F-4D97-AF65-F5344CB8AC3E}">
        <p14:creationId xmlns:p14="http://schemas.microsoft.com/office/powerpoint/2010/main" val="194828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Christmas Tree Background Red - 8777 - Dryicons">
            <a:extLst>
              <a:ext uri="{FF2B5EF4-FFF2-40B4-BE49-F238E27FC236}">
                <a16:creationId xmlns:a16="http://schemas.microsoft.com/office/drawing/2014/main" id="{AF8620BF-D260-4A6C-995C-3B1E2BB14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273"/>
            <a:ext cx="10058400" cy="8126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ristmas Tree Background Red - 8777 - Dryicons">
            <a:extLst>
              <a:ext uri="{FF2B5EF4-FFF2-40B4-BE49-F238E27FC236}">
                <a16:creationId xmlns:a16="http://schemas.microsoft.com/office/drawing/2014/main" id="{CD39A344-9863-437A-9AD1-F8B0D73A7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127"/>
            <a:ext cx="10058400" cy="812608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67123FB9-8A23-4530-8845-461AB2C72EFF}"/>
              </a:ext>
            </a:extLst>
          </p:cNvPr>
          <p:cNvSpPr txBox="1"/>
          <p:nvPr/>
        </p:nvSpPr>
        <p:spPr>
          <a:xfrm>
            <a:off x="1339970" y="2984741"/>
            <a:ext cx="6441056" cy="646331"/>
          </a:xfrm>
          <a:prstGeom prst="rect">
            <a:avLst/>
          </a:prstGeom>
          <a:noFill/>
        </p:spPr>
        <p:txBody>
          <a:bodyPr wrap="square">
            <a:spAutoFit/>
          </a:bodyPr>
          <a:lstStyle/>
          <a:p>
            <a:r>
              <a:rPr lang="en-US" b="0" i="0" dirty="0">
                <a:solidFill>
                  <a:srgbClr val="454545"/>
                </a:solidFill>
                <a:effectLst/>
                <a:latin typeface="Roboto"/>
              </a:rPr>
              <a:t>In 2019, the number of migrants globally reached an estimated </a:t>
            </a:r>
            <a:r>
              <a:rPr lang="en-US" b="0" i="0" u="none" strike="noStrike" dirty="0">
                <a:solidFill>
                  <a:srgbClr val="000000"/>
                </a:solidFill>
                <a:effectLst/>
                <a:latin typeface="Roboto"/>
                <a:hlinkClick r:id="rId3"/>
              </a:rPr>
              <a:t>272 million</a:t>
            </a:r>
            <a:r>
              <a:rPr lang="en-US" b="0" i="0" dirty="0">
                <a:solidFill>
                  <a:srgbClr val="454545"/>
                </a:solidFill>
                <a:effectLst/>
                <a:latin typeface="Roboto"/>
              </a:rPr>
              <a:t>,</a:t>
            </a:r>
            <a:endParaRPr lang="en-US" dirty="0"/>
          </a:p>
        </p:txBody>
      </p:sp>
    </p:spTree>
    <p:extLst>
      <p:ext uri="{BB962C8B-B14F-4D97-AF65-F5344CB8AC3E}">
        <p14:creationId xmlns:p14="http://schemas.microsoft.com/office/powerpoint/2010/main" val="18536353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GIF page pictures glitter - animated GIF on GIFER">
            <a:extLst>
              <a:ext uri="{FF2B5EF4-FFF2-40B4-BE49-F238E27FC236}">
                <a16:creationId xmlns:a16="http://schemas.microsoft.com/office/drawing/2014/main" id="{C22F99AD-B798-4B49-B4C3-EDAF0F88556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31320" y="-122773"/>
            <a:ext cx="10058400" cy="77724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44B2D45-92AC-4A33-93D4-606085135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6" y="122773"/>
            <a:ext cx="10501222" cy="1366610"/>
          </a:xfrm>
          <a:prstGeom prst="rect">
            <a:avLst/>
          </a:prstGeom>
        </p:spPr>
      </p:pic>
    </p:spTree>
    <p:extLst>
      <p:ext uri="{BB962C8B-B14F-4D97-AF65-F5344CB8AC3E}">
        <p14:creationId xmlns:p14="http://schemas.microsoft.com/office/powerpoint/2010/main" val="74249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GIF page pictures glitter - animated GIF on GIFER">
            <a:extLst>
              <a:ext uri="{FF2B5EF4-FFF2-40B4-BE49-F238E27FC236}">
                <a16:creationId xmlns:a16="http://schemas.microsoft.com/office/drawing/2014/main" id="{C22F99AD-B798-4B49-B4C3-EDAF0F88556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44B2D45-92AC-4A33-93D4-606085135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6" y="122773"/>
            <a:ext cx="10501222" cy="1366610"/>
          </a:xfrm>
          <a:prstGeom prst="rect">
            <a:avLst/>
          </a:prstGeom>
        </p:spPr>
      </p:pic>
    </p:spTree>
    <p:extLst>
      <p:ext uri="{BB962C8B-B14F-4D97-AF65-F5344CB8AC3E}">
        <p14:creationId xmlns:p14="http://schemas.microsoft.com/office/powerpoint/2010/main" val="310161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Christmas Tree Background Red - 8777 - Dryicons">
            <a:extLst>
              <a:ext uri="{FF2B5EF4-FFF2-40B4-BE49-F238E27FC236}">
                <a16:creationId xmlns:a16="http://schemas.microsoft.com/office/drawing/2014/main" id="{AF8620BF-D260-4A6C-995C-3B1E2BB14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273"/>
            <a:ext cx="10058400" cy="8126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ristmas Tree Background Red - 8777 - Dryicons">
            <a:extLst>
              <a:ext uri="{FF2B5EF4-FFF2-40B4-BE49-F238E27FC236}">
                <a16:creationId xmlns:a16="http://schemas.microsoft.com/office/drawing/2014/main" id="{CD39A344-9863-437A-9AD1-F8B0D73A7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127"/>
            <a:ext cx="10058400" cy="812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0988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Christmas Tree Background Red - 8777 - Dryicons">
            <a:extLst>
              <a:ext uri="{FF2B5EF4-FFF2-40B4-BE49-F238E27FC236}">
                <a16:creationId xmlns:a16="http://schemas.microsoft.com/office/drawing/2014/main" id="{AF8620BF-D260-4A6C-995C-3B1E2BB145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273"/>
            <a:ext cx="10058400" cy="81260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ristmas Tree Background Red - 8777 - Dryicons">
            <a:extLst>
              <a:ext uri="{FF2B5EF4-FFF2-40B4-BE49-F238E27FC236}">
                <a16:creationId xmlns:a16="http://schemas.microsoft.com/office/drawing/2014/main" id="{CD39A344-9863-437A-9AD1-F8B0D73A7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0127"/>
            <a:ext cx="10058400" cy="812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78558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GIF page pictures glitter - animated GIF on GIFER">
            <a:extLst>
              <a:ext uri="{FF2B5EF4-FFF2-40B4-BE49-F238E27FC236}">
                <a16:creationId xmlns:a16="http://schemas.microsoft.com/office/drawing/2014/main" id="{C22F99AD-B798-4B49-B4C3-EDAF0F88556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D44B2D45-92AC-4A33-93D4-606085135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6" y="122773"/>
            <a:ext cx="10501222" cy="1366610"/>
          </a:xfrm>
          <a:prstGeom prst="rect">
            <a:avLst/>
          </a:prstGeom>
        </p:spPr>
      </p:pic>
    </p:spTree>
    <p:extLst>
      <p:ext uri="{BB962C8B-B14F-4D97-AF65-F5344CB8AC3E}">
        <p14:creationId xmlns:p14="http://schemas.microsoft.com/office/powerpoint/2010/main" val="397138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hristmas Gift Images, Stock Photos &amp; Vectors | Shutterstock">
            <a:extLst>
              <a:ext uri="{FF2B5EF4-FFF2-40B4-BE49-F238E27FC236}">
                <a16:creationId xmlns:a16="http://schemas.microsoft.com/office/drawing/2014/main" id="{22FF72B4-950F-4CC7-9990-C8BFA6E35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01"/>
          <a:stretch/>
        </p:blipFill>
        <p:spPr bwMode="auto">
          <a:xfrm>
            <a:off x="48883" y="4885"/>
            <a:ext cx="9960634" cy="77723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E42F35B-2779-44FD-AF72-3475CB1CA4C6}"/>
              </a:ext>
            </a:extLst>
          </p:cNvPr>
          <p:cNvSpPr txBox="1"/>
          <p:nvPr/>
        </p:nvSpPr>
        <p:spPr>
          <a:xfrm>
            <a:off x="3998345" y="3047364"/>
            <a:ext cx="5063704" cy="2123658"/>
          </a:xfrm>
          <a:prstGeom prst="rect">
            <a:avLst/>
          </a:prstGeom>
          <a:noFill/>
        </p:spPr>
        <p:txBody>
          <a:bodyPr wrap="square">
            <a:spAutoFit/>
          </a:bodyPr>
          <a:lstStyle/>
          <a:p>
            <a:r>
              <a:rPr lang="en-US" sz="6600" b="1" i="1" dirty="0">
                <a:solidFill>
                  <a:srgbClr val="C00000"/>
                </a:solidFill>
                <a:effectLst/>
                <a:latin typeface="Lucida Calligraphy" panose="03010101010101010101" pitchFamily="66" charset="0"/>
              </a:rPr>
              <a:t>Make A Gift Day!</a:t>
            </a:r>
            <a:endParaRPr lang="en-US" sz="6600" dirty="0">
              <a:solidFill>
                <a:srgbClr val="C00000"/>
              </a:solidFill>
              <a:latin typeface="Lucida Calligraphy" panose="03010101010101010101" pitchFamily="66" charset="0"/>
            </a:endParaRPr>
          </a:p>
        </p:txBody>
      </p:sp>
      <p:sp>
        <p:nvSpPr>
          <p:cNvPr id="9" name="文本框 8">
            <a:extLst>
              <a:ext uri="{FF2B5EF4-FFF2-40B4-BE49-F238E27FC236}">
                <a16:creationId xmlns:a16="http://schemas.microsoft.com/office/drawing/2014/main" id="{AD623720-EEA2-4421-BA11-3A94415137A1}"/>
              </a:ext>
            </a:extLst>
          </p:cNvPr>
          <p:cNvSpPr txBox="1"/>
          <p:nvPr/>
        </p:nvSpPr>
        <p:spPr>
          <a:xfrm>
            <a:off x="3710796" y="1341459"/>
            <a:ext cx="5052204" cy="1446550"/>
          </a:xfrm>
          <a:prstGeom prst="rect">
            <a:avLst/>
          </a:prstGeom>
          <a:noFill/>
        </p:spPr>
        <p:txBody>
          <a:bodyPr wrap="square">
            <a:spAutoFit/>
          </a:bodyPr>
          <a:lstStyle/>
          <a:p>
            <a:pPr algn="ctr"/>
            <a:r>
              <a:rPr lang="en-US" sz="4400" b="1" dirty="0">
                <a:solidFill>
                  <a:srgbClr val="FF0000"/>
                </a:solidFill>
                <a:latin typeface="Lucida Calligraphy" panose="03010101010101010101" pitchFamily="66" charset="0"/>
              </a:rPr>
              <a:t>December 3rd , 2020  Thursday</a:t>
            </a:r>
          </a:p>
        </p:txBody>
      </p:sp>
    </p:spTree>
    <p:extLst>
      <p:ext uri="{BB962C8B-B14F-4D97-AF65-F5344CB8AC3E}">
        <p14:creationId xmlns:p14="http://schemas.microsoft.com/office/powerpoint/2010/main" val="346468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9796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descr="Download Vector - Creative christmas tree design made with glitter  background - Vectorpicker">
            <a:extLst>
              <a:ext uri="{FF2B5EF4-FFF2-40B4-BE49-F238E27FC236}">
                <a16:creationId xmlns:a16="http://schemas.microsoft.com/office/drawing/2014/main" id="{6FCE942F-FEE2-4E7B-AE5B-CC4D293EBD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406"/>
          <a:stretch/>
        </p:blipFill>
        <p:spPr bwMode="auto">
          <a:xfrm>
            <a:off x="2047875" y="904875"/>
            <a:ext cx="5962650" cy="5461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8467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43"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81616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43"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02533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43"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67501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43"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46394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43"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240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43"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7076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6" name="Picture 2" descr="Red Christmas Tree Lights Wallpaper | Worship Backgrounds">
            <a:extLst>
              <a:ext uri="{FF2B5EF4-FFF2-40B4-BE49-F238E27FC236}">
                <a16:creationId xmlns:a16="http://schemas.microsoft.com/office/drawing/2014/main" id="{32F56ABC-261B-4F52-B9D1-4CB9892B5E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114425"/>
            <a:ext cx="7391400"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61456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Create a Christmas Card – Christmas tree on red background | Photoshop  Tutorials @ Designstacks">
            <a:extLst>
              <a:ext uri="{FF2B5EF4-FFF2-40B4-BE49-F238E27FC236}">
                <a16:creationId xmlns:a16="http://schemas.microsoft.com/office/drawing/2014/main" id="{CA2D18EB-CEEA-41E1-9524-4034CC2B4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813" y="2928938"/>
            <a:ext cx="2390775" cy="191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624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ᐈ Christmas gifts stock photos, Royalty Free christmas gifts photos |  download on Depositphotos®">
            <a:extLst>
              <a:ext uri="{FF2B5EF4-FFF2-40B4-BE49-F238E27FC236}">
                <a16:creationId xmlns:a16="http://schemas.microsoft.com/office/drawing/2014/main" id="{DA7C0B56-943B-4759-9592-73B30056C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58399" cy="777239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D44CB16-C3C5-4A56-AE34-02409B2863FB}"/>
              </a:ext>
            </a:extLst>
          </p:cNvPr>
          <p:cNvSpPr txBox="1"/>
          <p:nvPr/>
        </p:nvSpPr>
        <p:spPr>
          <a:xfrm>
            <a:off x="3024997" y="350808"/>
            <a:ext cx="5237671" cy="584775"/>
          </a:xfrm>
          <a:prstGeom prst="rect">
            <a:avLst/>
          </a:prstGeom>
          <a:noFill/>
        </p:spPr>
        <p:txBody>
          <a:bodyPr wrap="square">
            <a:spAutoFit/>
          </a:bodyPr>
          <a:lstStyle/>
          <a:p>
            <a:r>
              <a:rPr lang="en-US" sz="3200" b="1" i="1" dirty="0">
                <a:solidFill>
                  <a:srgbClr val="FFFF00"/>
                </a:solidFill>
                <a:effectLst/>
                <a:latin typeface="Georgia" panose="02040502050405020303" pitchFamily="18" charset="0"/>
              </a:rPr>
              <a:t>Definition of a gift</a:t>
            </a:r>
            <a:endParaRPr lang="en-US" sz="3200" dirty="0">
              <a:solidFill>
                <a:srgbClr val="FFFF00"/>
              </a:solidFill>
            </a:endParaRPr>
          </a:p>
        </p:txBody>
      </p:sp>
      <p:sp>
        <p:nvSpPr>
          <p:cNvPr id="8" name="文本框 7">
            <a:extLst>
              <a:ext uri="{FF2B5EF4-FFF2-40B4-BE49-F238E27FC236}">
                <a16:creationId xmlns:a16="http://schemas.microsoft.com/office/drawing/2014/main" id="{F09EEC60-3E46-4C2B-B14E-381AC4E81765}"/>
              </a:ext>
            </a:extLst>
          </p:cNvPr>
          <p:cNvSpPr txBox="1"/>
          <p:nvPr/>
        </p:nvSpPr>
        <p:spPr>
          <a:xfrm>
            <a:off x="97766" y="1424645"/>
            <a:ext cx="7568242" cy="1200329"/>
          </a:xfrm>
          <a:prstGeom prst="rect">
            <a:avLst/>
          </a:prstGeom>
          <a:noFill/>
        </p:spPr>
        <p:txBody>
          <a:bodyPr wrap="square">
            <a:spAutoFit/>
          </a:bodyPr>
          <a:lstStyle/>
          <a:p>
            <a:r>
              <a:rPr lang="en-US" sz="2400" b="1" i="1" dirty="0">
                <a:solidFill>
                  <a:srgbClr val="FFFF00"/>
                </a:solidFill>
                <a:effectLst/>
                <a:latin typeface="Georgia" panose="02040502050405020303" pitchFamily="18" charset="0"/>
              </a:rPr>
              <a:t> A gift or present is the transfer of something, without the need for compensation that is involved in trade. </a:t>
            </a:r>
            <a:endParaRPr lang="en-US" sz="2400" b="1" dirty="0">
              <a:solidFill>
                <a:srgbClr val="FFFF00"/>
              </a:solidFill>
            </a:endParaRPr>
          </a:p>
        </p:txBody>
      </p:sp>
      <p:sp>
        <p:nvSpPr>
          <p:cNvPr id="10" name="文本框 9">
            <a:extLst>
              <a:ext uri="{FF2B5EF4-FFF2-40B4-BE49-F238E27FC236}">
                <a16:creationId xmlns:a16="http://schemas.microsoft.com/office/drawing/2014/main" id="{F9910E0C-1105-4797-BD2D-16161633CCB7}"/>
              </a:ext>
            </a:extLst>
          </p:cNvPr>
          <p:cNvSpPr txBox="1"/>
          <p:nvPr/>
        </p:nvSpPr>
        <p:spPr>
          <a:xfrm>
            <a:off x="219974" y="2924687"/>
            <a:ext cx="5098210" cy="3539430"/>
          </a:xfrm>
          <a:prstGeom prst="rect">
            <a:avLst/>
          </a:prstGeom>
          <a:noFill/>
        </p:spPr>
        <p:txBody>
          <a:bodyPr wrap="square">
            <a:spAutoFit/>
          </a:bodyPr>
          <a:lstStyle/>
          <a:p>
            <a:r>
              <a:rPr lang="en-US" sz="2800" b="0" i="1" dirty="0">
                <a:solidFill>
                  <a:srgbClr val="FFFF00"/>
                </a:solidFill>
                <a:effectLst/>
                <a:latin typeface="Georgia" panose="02040502050405020303" pitchFamily="18" charset="0"/>
              </a:rPr>
              <a:t>A gift is a voluntary act which does not require anything in return. Even though it involves possibly a social expectation of reciprocity, or a return in the form of prestige or power, a gift is meant to be free.</a:t>
            </a:r>
            <a:endParaRPr lang="en-US" sz="2800" dirty="0">
              <a:solidFill>
                <a:srgbClr val="FFFF00"/>
              </a:solidFill>
            </a:endParaRPr>
          </a:p>
        </p:txBody>
      </p:sp>
    </p:spTree>
    <p:extLst>
      <p:ext uri="{BB962C8B-B14F-4D97-AF65-F5344CB8AC3E}">
        <p14:creationId xmlns:p14="http://schemas.microsoft.com/office/powerpoint/2010/main" val="140174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descr="Tree on a green and red background, Christmas tree, vector illustration,  drawing, christmas, new year, holiday, snow balls, Christmas balls | Stock  Images Page | Everypixel">
            <a:extLst>
              <a:ext uri="{FF2B5EF4-FFF2-40B4-BE49-F238E27FC236}">
                <a16:creationId xmlns:a16="http://schemas.microsoft.com/office/drawing/2014/main" id="{2F8BC3E5-8E1D-437D-8761-D41B14EDE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1028700"/>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0438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descr="Christmas Tree Red Background - Stock Motion Graphics | Motion Array">
            <a:extLst>
              <a:ext uri="{FF2B5EF4-FFF2-40B4-BE49-F238E27FC236}">
                <a16:creationId xmlns:a16="http://schemas.microsoft.com/office/drawing/2014/main" id="{F14139C8-F92F-4A57-A1EE-ACE397EFF7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950" y="2119313"/>
            <a:ext cx="6286500"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6103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37865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4973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993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33300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descr="Christmas tree made of red paper on red background">
            <a:extLst>
              <a:ext uri="{FF2B5EF4-FFF2-40B4-BE49-F238E27FC236}">
                <a16:creationId xmlns:a16="http://schemas.microsoft.com/office/drawing/2014/main" id="{4C497EE6-957A-4B87-A362-C6DD82A8FE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990"/>
          <a:stretch/>
        </p:blipFill>
        <p:spPr bwMode="auto">
          <a:xfrm>
            <a:off x="2035175" y="0"/>
            <a:ext cx="5988050" cy="7073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895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22530" name="Picture 2" descr="Christmas tree Drawing - Gallery and How to Draw Videos!">
            <a:extLst>
              <a:ext uri="{FF2B5EF4-FFF2-40B4-BE49-F238E27FC236}">
                <a16:creationId xmlns:a16="http://schemas.microsoft.com/office/drawing/2014/main" id="{3E72C567-5A22-467E-B866-1BFC4979D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10" r="10898"/>
          <a:stretch/>
        </p:blipFill>
        <p:spPr bwMode="auto">
          <a:xfrm>
            <a:off x="0" y="1397479"/>
            <a:ext cx="10058400" cy="642380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8" y="-155275"/>
            <a:ext cx="10501222" cy="1366610"/>
          </a:xfrm>
          <a:prstGeom prst="rect">
            <a:avLst/>
          </a:prstGeom>
        </p:spPr>
      </p:pic>
    </p:spTree>
    <p:extLst>
      <p:ext uri="{BB962C8B-B14F-4D97-AF65-F5344CB8AC3E}">
        <p14:creationId xmlns:p14="http://schemas.microsoft.com/office/powerpoint/2010/main" val="32997227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Using paper doilies to make a snowman! | Winter crafts, Winter crafts for  kids, Preschool christmas">
            <a:extLst>
              <a:ext uri="{FF2B5EF4-FFF2-40B4-BE49-F238E27FC236}">
                <a16:creationId xmlns:a16="http://schemas.microsoft.com/office/drawing/2014/main" id="{2D3F169F-2A93-4751-A326-9082BED40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110158" cy="777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2791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wording options">
            <a:extLst>
              <a:ext uri="{FF2B5EF4-FFF2-40B4-BE49-F238E27FC236}">
                <a16:creationId xmlns:a16="http://schemas.microsoft.com/office/drawing/2014/main" id="{A94BAEE4-1905-45EF-8C92-E385CD3D0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8083" y="46007"/>
            <a:ext cx="6094413" cy="777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92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hristmas Gift Images, Stock Photos &amp; Vectors | Shutterstock">
            <a:extLst>
              <a:ext uri="{FF2B5EF4-FFF2-40B4-BE49-F238E27FC236}">
                <a16:creationId xmlns:a16="http://schemas.microsoft.com/office/drawing/2014/main" id="{22FF72B4-950F-4CC7-9990-C8BFA6E35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01"/>
          <a:stretch/>
        </p:blipFill>
        <p:spPr bwMode="auto">
          <a:xfrm>
            <a:off x="48883" y="4885"/>
            <a:ext cx="9960634" cy="77723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E42F35B-2779-44FD-AF72-3475CB1CA4C6}"/>
              </a:ext>
            </a:extLst>
          </p:cNvPr>
          <p:cNvSpPr txBox="1"/>
          <p:nvPr/>
        </p:nvSpPr>
        <p:spPr>
          <a:xfrm>
            <a:off x="3693544" y="545704"/>
            <a:ext cx="5063704" cy="707886"/>
          </a:xfrm>
          <a:prstGeom prst="rect">
            <a:avLst/>
          </a:prstGeom>
          <a:noFill/>
        </p:spPr>
        <p:txBody>
          <a:bodyPr wrap="square">
            <a:spAutoFit/>
          </a:bodyPr>
          <a:lstStyle/>
          <a:p>
            <a:r>
              <a:rPr lang="en-US" sz="4000" b="1" i="1" dirty="0">
                <a:solidFill>
                  <a:srgbClr val="C00000"/>
                </a:solidFill>
                <a:effectLst/>
                <a:latin typeface="Lucida Calligraphy" panose="03010101010101010101" pitchFamily="66" charset="0"/>
              </a:rPr>
              <a:t>Make A Gift Day!</a:t>
            </a:r>
            <a:endParaRPr lang="en-US" sz="4000" dirty="0">
              <a:solidFill>
                <a:srgbClr val="C00000"/>
              </a:solidFill>
              <a:latin typeface="Lucida Calligraphy" panose="03010101010101010101" pitchFamily="66" charset="0"/>
            </a:endParaRPr>
          </a:p>
        </p:txBody>
      </p:sp>
      <p:sp>
        <p:nvSpPr>
          <p:cNvPr id="6" name="文本框 5">
            <a:extLst>
              <a:ext uri="{FF2B5EF4-FFF2-40B4-BE49-F238E27FC236}">
                <a16:creationId xmlns:a16="http://schemas.microsoft.com/office/drawing/2014/main" id="{668F2DB6-47DD-4F2D-AB8E-313A81CF2892}"/>
              </a:ext>
            </a:extLst>
          </p:cNvPr>
          <p:cNvSpPr txBox="1"/>
          <p:nvPr/>
        </p:nvSpPr>
        <p:spPr>
          <a:xfrm>
            <a:off x="2996242" y="1413345"/>
            <a:ext cx="6964392" cy="584775"/>
          </a:xfrm>
          <a:prstGeom prst="rect">
            <a:avLst/>
          </a:prstGeom>
          <a:noFill/>
        </p:spPr>
        <p:txBody>
          <a:bodyPr wrap="square">
            <a:spAutoFit/>
          </a:bodyPr>
          <a:lstStyle/>
          <a:p>
            <a:pPr algn="l"/>
            <a:r>
              <a:rPr lang="en-US" sz="3200" b="1" i="0" dirty="0">
                <a:solidFill>
                  <a:srgbClr val="C00000"/>
                </a:solidFill>
                <a:effectLst/>
                <a:latin typeface="Lucida Calligraphy" panose="03010101010101010101" pitchFamily="66" charset="0"/>
              </a:rPr>
              <a:t>History of Make A Gift Day</a:t>
            </a:r>
          </a:p>
        </p:txBody>
      </p:sp>
      <p:sp>
        <p:nvSpPr>
          <p:cNvPr id="8" name="文本框 7">
            <a:extLst>
              <a:ext uri="{FF2B5EF4-FFF2-40B4-BE49-F238E27FC236}">
                <a16:creationId xmlns:a16="http://schemas.microsoft.com/office/drawing/2014/main" id="{312824A6-1FB9-4A34-B922-39B1253BFDAC}"/>
              </a:ext>
            </a:extLst>
          </p:cNvPr>
          <p:cNvSpPr txBox="1"/>
          <p:nvPr/>
        </p:nvSpPr>
        <p:spPr>
          <a:xfrm>
            <a:off x="3446253" y="2404234"/>
            <a:ext cx="5052204" cy="3477875"/>
          </a:xfrm>
          <a:prstGeom prst="rect">
            <a:avLst/>
          </a:prstGeom>
          <a:noFill/>
        </p:spPr>
        <p:txBody>
          <a:bodyPr wrap="square">
            <a:spAutoFit/>
          </a:bodyPr>
          <a:lstStyle/>
          <a:p>
            <a:r>
              <a:rPr lang="en-US" sz="2000" b="0" i="0" dirty="0">
                <a:solidFill>
                  <a:srgbClr val="C00000"/>
                </a:solidFill>
                <a:effectLst/>
                <a:latin typeface="Lucida Calligraphy" panose="03010101010101010101" pitchFamily="66" charset="0"/>
              </a:rPr>
              <a:t>There was time, not all that long ago, when a hand-made gift was the only sort of gift you could give. </a:t>
            </a:r>
          </a:p>
          <a:p>
            <a:endParaRPr lang="en-US" sz="2000" dirty="0">
              <a:solidFill>
                <a:srgbClr val="C00000"/>
              </a:solidFill>
              <a:latin typeface="Lucida Calligraphy" panose="03010101010101010101" pitchFamily="66" charset="0"/>
            </a:endParaRPr>
          </a:p>
          <a:p>
            <a:r>
              <a:rPr lang="en-US" sz="2000" b="0" i="0" dirty="0">
                <a:solidFill>
                  <a:srgbClr val="C00000"/>
                </a:solidFill>
                <a:effectLst/>
                <a:latin typeface="Lucida Calligraphy" panose="03010101010101010101" pitchFamily="66" charset="0"/>
              </a:rPr>
              <a:t>There were no major manufacturing facilities churning out the latest tchotchke that you </a:t>
            </a:r>
          </a:p>
          <a:p>
            <a:endParaRPr lang="en-US" sz="2000" dirty="0">
              <a:solidFill>
                <a:srgbClr val="C00000"/>
              </a:solidFill>
              <a:latin typeface="Lucida Calligraphy" panose="03010101010101010101" pitchFamily="66" charset="0"/>
            </a:endParaRPr>
          </a:p>
          <a:p>
            <a:r>
              <a:rPr lang="en-US" sz="2000" b="0" i="0" dirty="0">
                <a:solidFill>
                  <a:srgbClr val="C00000"/>
                </a:solidFill>
                <a:effectLst/>
                <a:latin typeface="Lucida Calligraphy" panose="03010101010101010101" pitchFamily="66" charset="0"/>
              </a:rPr>
              <a:t>and every one of your friends has, instead when a gift was made, you knew that it was hand-made.</a:t>
            </a:r>
            <a:endParaRPr lang="en-US" sz="2000" dirty="0">
              <a:solidFill>
                <a:srgbClr val="C00000"/>
              </a:solidFill>
              <a:latin typeface="Lucida Calligraphy" panose="03010101010101010101" pitchFamily="66" charset="0"/>
            </a:endParaRPr>
          </a:p>
        </p:txBody>
      </p:sp>
    </p:spTree>
    <p:extLst>
      <p:ext uri="{BB962C8B-B14F-4D97-AF65-F5344CB8AC3E}">
        <p14:creationId xmlns:p14="http://schemas.microsoft.com/office/powerpoint/2010/main" val="420071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fade">
                                      <p:cBhvr>
                                        <p:cTn id="28" dur="1000"/>
                                        <p:tgtEl>
                                          <p:spTgt spid="8">
                                            <p:txEl>
                                              <p:pRg st="4" end="4"/>
                                            </p:txEl>
                                          </p:spTgt>
                                        </p:tgtEl>
                                      </p:cBhvr>
                                    </p:animEffect>
                                    <p:anim calcmode="lin" valueType="num">
                                      <p:cBhvr>
                                        <p:cTn id="2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21506" name="Picture 2" descr="Christmas tree Drawing by Cookie - Draw and Guess Gallery!">
            <a:extLst>
              <a:ext uri="{FF2B5EF4-FFF2-40B4-BE49-F238E27FC236}">
                <a16:creationId xmlns:a16="http://schemas.microsoft.com/office/drawing/2014/main" id="{64BB67C1-554C-41E3-BD81-85CDEBB6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42" y="167960"/>
            <a:ext cx="9535065" cy="127552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White Christmas Snowflake Vinyl Photography Studio Blue Background Backdrop">
            <a:extLst>
              <a:ext uri="{FF2B5EF4-FFF2-40B4-BE49-F238E27FC236}">
                <a16:creationId xmlns:a16="http://schemas.microsoft.com/office/drawing/2014/main" id="{E5CB2055-BED5-4D30-9A2C-4FE61383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2436"/>
            <a:ext cx="10110159" cy="62299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2" y="108811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722" b="29090"/>
          <a:stretch/>
        </p:blipFill>
        <p:spPr bwMode="auto">
          <a:xfrm>
            <a:off x="0" y="6994156"/>
            <a:ext cx="10110159" cy="80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2171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21506" name="Picture 2" descr="Christmas tree Drawing by Cookie - Draw and Guess Gallery!">
            <a:extLst>
              <a:ext uri="{FF2B5EF4-FFF2-40B4-BE49-F238E27FC236}">
                <a16:creationId xmlns:a16="http://schemas.microsoft.com/office/drawing/2014/main" id="{64BB67C1-554C-41E3-BD81-85CDEBB6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42" y="167960"/>
            <a:ext cx="9535065" cy="127552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White Christmas Snowflake Vinyl Photography Studio Blue Background Backdrop">
            <a:extLst>
              <a:ext uri="{FF2B5EF4-FFF2-40B4-BE49-F238E27FC236}">
                <a16:creationId xmlns:a16="http://schemas.microsoft.com/office/drawing/2014/main" id="{E5CB2055-BED5-4D30-9A2C-4FE61383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2436"/>
            <a:ext cx="10110159" cy="62299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2" y="108811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722" b="29090"/>
          <a:stretch/>
        </p:blipFill>
        <p:spPr bwMode="auto">
          <a:xfrm>
            <a:off x="0" y="6994156"/>
            <a:ext cx="10110159" cy="80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9565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21506" name="Picture 2" descr="Christmas tree Drawing by Cookie - Draw and Guess Gallery!">
            <a:extLst>
              <a:ext uri="{FF2B5EF4-FFF2-40B4-BE49-F238E27FC236}">
                <a16:creationId xmlns:a16="http://schemas.microsoft.com/office/drawing/2014/main" id="{64BB67C1-554C-41E3-BD81-85CDEBB6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42" y="167960"/>
            <a:ext cx="9535065" cy="127552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White Christmas Snowflake Vinyl Photography Studio Blue Background Backdrop">
            <a:extLst>
              <a:ext uri="{FF2B5EF4-FFF2-40B4-BE49-F238E27FC236}">
                <a16:creationId xmlns:a16="http://schemas.microsoft.com/office/drawing/2014/main" id="{E5CB2055-BED5-4D30-9A2C-4FE61383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2436"/>
            <a:ext cx="10110159" cy="62299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2" y="108811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722" b="29090"/>
          <a:stretch/>
        </p:blipFill>
        <p:spPr bwMode="auto">
          <a:xfrm>
            <a:off x="0" y="6994156"/>
            <a:ext cx="10110159" cy="80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1448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11" y="153642"/>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1388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784"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74806"/>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0007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6515819"/>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92015" y="258793"/>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54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15" y="132177"/>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406908" y="2783374"/>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30 Keto Christmas Gift Ideas | Keto In Pearls">
            <a:extLst>
              <a:ext uri="{FF2B5EF4-FFF2-40B4-BE49-F238E27FC236}">
                <a16:creationId xmlns:a16="http://schemas.microsoft.com/office/drawing/2014/main" id="{33EF8EF1-CDBA-44A7-8C96-412508907E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5" y="1583418"/>
            <a:ext cx="10058399" cy="499556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824EC365-E7B3-454A-B2E1-DA9636A61DB3}"/>
              </a:ext>
            </a:extLst>
          </p:cNvPr>
          <p:cNvSpPr/>
          <p:nvPr/>
        </p:nvSpPr>
        <p:spPr>
          <a:xfrm>
            <a:off x="135148" y="1618238"/>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115277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12" y="389432"/>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55275" y="6523628"/>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ristmas gifts icons seamless pattern Stock Vector Image &amp; Art - Alamy">
            <a:extLst>
              <a:ext uri="{FF2B5EF4-FFF2-40B4-BE49-F238E27FC236}">
                <a16:creationId xmlns:a16="http://schemas.microsoft.com/office/drawing/2014/main" id="{DE137A54-778E-42A3-BF84-9F20096C12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826"/>
          <a:stretch/>
        </p:blipFill>
        <p:spPr bwMode="auto">
          <a:xfrm>
            <a:off x="0" y="1552755"/>
            <a:ext cx="10058399" cy="49630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4B5A8917-7F61-4C75-B595-31FF9A197181}"/>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95396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6515819"/>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92015" y="258793"/>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ristmas gifts icons seamless pattern Stock Vector Image &amp; Art - Alamy">
            <a:extLst>
              <a:ext uri="{FF2B5EF4-FFF2-40B4-BE49-F238E27FC236}">
                <a16:creationId xmlns:a16="http://schemas.microsoft.com/office/drawing/2014/main" id="{DE137A54-778E-42A3-BF84-9F20096C12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826"/>
          <a:stretch/>
        </p:blipFill>
        <p:spPr bwMode="auto">
          <a:xfrm>
            <a:off x="0" y="1552755"/>
            <a:ext cx="10058399" cy="49630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4B5A8917-7F61-4C75-B595-31FF9A197181}"/>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6106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6515819"/>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92015" y="258793"/>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ristmas gifts icons seamless pattern Stock Vector Image &amp; Art - Alamy">
            <a:extLst>
              <a:ext uri="{FF2B5EF4-FFF2-40B4-BE49-F238E27FC236}">
                <a16:creationId xmlns:a16="http://schemas.microsoft.com/office/drawing/2014/main" id="{DE137A54-778E-42A3-BF84-9F20096C12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826"/>
          <a:stretch/>
        </p:blipFill>
        <p:spPr bwMode="auto">
          <a:xfrm>
            <a:off x="0" y="1552755"/>
            <a:ext cx="10058399" cy="49630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4B5A8917-7F61-4C75-B595-31FF9A197181}"/>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8280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hristmas Gift Images, Stock Photos &amp; Vectors | Shutterstock">
            <a:extLst>
              <a:ext uri="{FF2B5EF4-FFF2-40B4-BE49-F238E27FC236}">
                <a16:creationId xmlns:a16="http://schemas.microsoft.com/office/drawing/2014/main" id="{22FF72B4-950F-4CC7-9990-C8BFA6E35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01"/>
          <a:stretch/>
        </p:blipFill>
        <p:spPr bwMode="auto">
          <a:xfrm>
            <a:off x="0" y="0"/>
            <a:ext cx="9960634" cy="77723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D7B1E5F-0BEC-45C7-856F-5C67B0388749}"/>
              </a:ext>
            </a:extLst>
          </p:cNvPr>
          <p:cNvSpPr txBox="1"/>
          <p:nvPr/>
        </p:nvSpPr>
        <p:spPr>
          <a:xfrm>
            <a:off x="4073106" y="499696"/>
            <a:ext cx="5063704" cy="954107"/>
          </a:xfrm>
          <a:prstGeom prst="rect">
            <a:avLst/>
          </a:prstGeom>
          <a:noFill/>
        </p:spPr>
        <p:txBody>
          <a:bodyPr wrap="square">
            <a:spAutoFit/>
          </a:bodyPr>
          <a:lstStyle/>
          <a:p>
            <a:pPr algn="l"/>
            <a:r>
              <a:rPr lang="en-US" sz="2800" i="0" dirty="0">
                <a:solidFill>
                  <a:srgbClr val="C00000"/>
                </a:solidFill>
                <a:effectLst/>
                <a:latin typeface="Lucida Calligraphy" panose="03010101010101010101" pitchFamily="66" charset="0"/>
              </a:rPr>
              <a:t>How to celebrate Make A Gift Day</a:t>
            </a:r>
          </a:p>
        </p:txBody>
      </p:sp>
      <p:sp>
        <p:nvSpPr>
          <p:cNvPr id="6" name="文本框 5">
            <a:extLst>
              <a:ext uri="{FF2B5EF4-FFF2-40B4-BE49-F238E27FC236}">
                <a16:creationId xmlns:a16="http://schemas.microsoft.com/office/drawing/2014/main" id="{2F9FEBD6-FD3F-459B-B7E1-DB935BC3969F}"/>
              </a:ext>
            </a:extLst>
          </p:cNvPr>
          <p:cNvSpPr txBox="1"/>
          <p:nvPr/>
        </p:nvSpPr>
        <p:spPr>
          <a:xfrm>
            <a:off x="3837318" y="1554389"/>
            <a:ext cx="5063704" cy="2031325"/>
          </a:xfrm>
          <a:prstGeom prst="rect">
            <a:avLst/>
          </a:prstGeom>
          <a:noFill/>
        </p:spPr>
        <p:txBody>
          <a:bodyPr wrap="square">
            <a:spAutoFit/>
          </a:bodyPr>
          <a:lstStyle/>
          <a:p>
            <a:r>
              <a:rPr lang="en-US" b="0" i="0" dirty="0">
                <a:solidFill>
                  <a:srgbClr val="C00000"/>
                </a:solidFill>
                <a:effectLst/>
                <a:latin typeface="Lucida Calligraphy" panose="03010101010101010101" pitchFamily="66" charset="0"/>
              </a:rPr>
              <a:t>Make A Gift Day encourages you to try your hand at producing a gift, no matter what it is. </a:t>
            </a:r>
          </a:p>
          <a:p>
            <a:endParaRPr lang="en-US" dirty="0">
              <a:solidFill>
                <a:srgbClr val="C00000"/>
              </a:solidFill>
              <a:latin typeface="Lucida Calligraphy" panose="03010101010101010101" pitchFamily="66" charset="0"/>
            </a:endParaRPr>
          </a:p>
          <a:p>
            <a:r>
              <a:rPr lang="en-US" b="0" i="0" dirty="0">
                <a:solidFill>
                  <a:srgbClr val="C00000"/>
                </a:solidFill>
                <a:effectLst/>
                <a:latin typeface="Lucida Calligraphy" panose="03010101010101010101" pitchFamily="66" charset="0"/>
              </a:rPr>
              <a:t>We all have skills we can turn to producing something made with personal care and attention. </a:t>
            </a:r>
            <a:endParaRPr lang="en-US" dirty="0">
              <a:solidFill>
                <a:srgbClr val="C00000"/>
              </a:solidFill>
              <a:latin typeface="Lucida Calligraphy" panose="03010101010101010101" pitchFamily="66" charset="0"/>
            </a:endParaRPr>
          </a:p>
        </p:txBody>
      </p:sp>
      <p:sp>
        <p:nvSpPr>
          <p:cNvPr id="8" name="文本框 7">
            <a:extLst>
              <a:ext uri="{FF2B5EF4-FFF2-40B4-BE49-F238E27FC236}">
                <a16:creationId xmlns:a16="http://schemas.microsoft.com/office/drawing/2014/main" id="{B61434AE-097D-49E8-94A3-079D183626BC}"/>
              </a:ext>
            </a:extLst>
          </p:cNvPr>
          <p:cNvSpPr txBox="1"/>
          <p:nvPr/>
        </p:nvSpPr>
        <p:spPr>
          <a:xfrm>
            <a:off x="3571335" y="3794184"/>
            <a:ext cx="5461957" cy="2031325"/>
          </a:xfrm>
          <a:prstGeom prst="rect">
            <a:avLst/>
          </a:prstGeom>
          <a:noFill/>
        </p:spPr>
        <p:txBody>
          <a:bodyPr wrap="square">
            <a:spAutoFit/>
          </a:bodyPr>
          <a:lstStyle/>
          <a:p>
            <a:r>
              <a:rPr lang="en-US" b="0" i="0" dirty="0">
                <a:solidFill>
                  <a:srgbClr val="C00000"/>
                </a:solidFill>
                <a:effectLst/>
                <a:latin typeface="Lucida Calligraphy" panose="03010101010101010101" pitchFamily="66" charset="0"/>
              </a:rPr>
              <a:t>Whether you’re creating an elaborate card with the little emblems and symbols you know the recipient adores, or creating an entire outfit for that next Con, Make A Gift Day encourages you to really express yourself and your view of the recipient through arts and crafts.</a:t>
            </a:r>
            <a:endParaRPr lang="en-US" dirty="0">
              <a:solidFill>
                <a:srgbClr val="C00000"/>
              </a:solidFill>
              <a:latin typeface="Lucida Calligraphy" panose="03010101010101010101" pitchFamily="66" charset="0"/>
            </a:endParaRPr>
          </a:p>
        </p:txBody>
      </p:sp>
    </p:spTree>
    <p:extLst>
      <p:ext uri="{BB962C8B-B14F-4D97-AF65-F5344CB8AC3E}">
        <p14:creationId xmlns:p14="http://schemas.microsoft.com/office/powerpoint/2010/main" val="351983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6515819"/>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92015" y="258793"/>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ristmas gifts icons seamless pattern Stock Vector Image &amp; Art - Alamy">
            <a:extLst>
              <a:ext uri="{FF2B5EF4-FFF2-40B4-BE49-F238E27FC236}">
                <a16:creationId xmlns:a16="http://schemas.microsoft.com/office/drawing/2014/main" id="{DE137A54-778E-42A3-BF84-9F20096C12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826"/>
          <a:stretch/>
        </p:blipFill>
        <p:spPr bwMode="auto">
          <a:xfrm>
            <a:off x="0" y="1552755"/>
            <a:ext cx="10058399" cy="49630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4B5A8917-7F61-4C75-B595-31FF9A197181}"/>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734680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6515819"/>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92015" y="258793"/>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ristmas gifts icons seamless pattern Stock Vector Image &amp; Art - Alamy">
            <a:extLst>
              <a:ext uri="{FF2B5EF4-FFF2-40B4-BE49-F238E27FC236}">
                <a16:creationId xmlns:a16="http://schemas.microsoft.com/office/drawing/2014/main" id="{DE137A54-778E-42A3-BF84-9F20096C12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826"/>
          <a:stretch/>
        </p:blipFill>
        <p:spPr bwMode="auto">
          <a:xfrm>
            <a:off x="0" y="1552755"/>
            <a:ext cx="10058399" cy="49630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4B5A8917-7F61-4C75-B595-31FF9A197181}"/>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2149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6515819"/>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92015" y="258793"/>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hristmas gifts icons seamless pattern Stock Vector Image &amp; Art - Alamy">
            <a:extLst>
              <a:ext uri="{FF2B5EF4-FFF2-40B4-BE49-F238E27FC236}">
                <a16:creationId xmlns:a16="http://schemas.microsoft.com/office/drawing/2014/main" id="{DE137A54-778E-42A3-BF84-9F20096C12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826"/>
          <a:stretch/>
        </p:blipFill>
        <p:spPr bwMode="auto">
          <a:xfrm>
            <a:off x="0" y="1552755"/>
            <a:ext cx="10058399" cy="49630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4B5A8917-7F61-4C75-B595-31FF9A197181}"/>
              </a:ext>
            </a:extLst>
          </p:cNvPr>
          <p:cNvSpPr/>
          <p:nvPr/>
        </p:nvSpPr>
        <p:spPr>
          <a:xfrm>
            <a:off x="189782" y="1552755"/>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5342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21506" name="Picture 2" descr="Christmas tree Drawing by Cookie - Draw and Guess Gallery!">
            <a:extLst>
              <a:ext uri="{FF2B5EF4-FFF2-40B4-BE49-F238E27FC236}">
                <a16:creationId xmlns:a16="http://schemas.microsoft.com/office/drawing/2014/main" id="{64BB67C1-554C-41E3-BD81-85CDEBB6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42" y="167960"/>
            <a:ext cx="9535065" cy="127552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White Christmas Snowflake Vinyl Photography Studio Blue Background Backdrop">
            <a:extLst>
              <a:ext uri="{FF2B5EF4-FFF2-40B4-BE49-F238E27FC236}">
                <a16:creationId xmlns:a16="http://schemas.microsoft.com/office/drawing/2014/main" id="{E5CB2055-BED5-4D30-9A2C-4FE61383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88113"/>
            <a:ext cx="10110159" cy="62299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2" y="108811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722" b="29090"/>
          <a:stretch/>
        </p:blipFill>
        <p:spPr bwMode="auto">
          <a:xfrm>
            <a:off x="0" y="6994156"/>
            <a:ext cx="10110159" cy="80042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16C75D2-7FDB-4B62-B368-567A5CB95C4A}"/>
              </a:ext>
            </a:extLst>
          </p:cNvPr>
          <p:cNvSpPr txBox="1"/>
          <p:nvPr/>
        </p:nvSpPr>
        <p:spPr>
          <a:xfrm>
            <a:off x="2458529" y="3737477"/>
            <a:ext cx="5250610" cy="830997"/>
          </a:xfrm>
          <a:prstGeom prst="rect">
            <a:avLst/>
          </a:prstGeom>
          <a:noFill/>
        </p:spPr>
        <p:txBody>
          <a:bodyPr wrap="square">
            <a:spAutoFit/>
          </a:bodyPr>
          <a:lstStyle/>
          <a:p>
            <a:pPr algn="l"/>
            <a:r>
              <a:rPr lang="en-US" sz="4800" b="0" i="0" dirty="0">
                <a:solidFill>
                  <a:schemeClr val="accent1">
                    <a:lumMod val="20000"/>
                    <a:lumOff val="80000"/>
                  </a:schemeClr>
                </a:solidFill>
                <a:effectLst/>
                <a:latin typeface="Roboto"/>
              </a:rPr>
              <a:t>Make a Gift Day</a:t>
            </a:r>
          </a:p>
        </p:txBody>
      </p:sp>
    </p:spTree>
    <p:extLst>
      <p:ext uri="{BB962C8B-B14F-4D97-AF65-F5344CB8AC3E}">
        <p14:creationId xmlns:p14="http://schemas.microsoft.com/office/powerpoint/2010/main" val="38643199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21506" name="Picture 2" descr="Christmas tree Drawing by Cookie - Draw and Guess Gallery!">
            <a:extLst>
              <a:ext uri="{FF2B5EF4-FFF2-40B4-BE49-F238E27FC236}">
                <a16:creationId xmlns:a16="http://schemas.microsoft.com/office/drawing/2014/main" id="{64BB67C1-554C-41E3-BD81-85CDEBB6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42" y="167960"/>
            <a:ext cx="9535065" cy="127552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White Christmas Snowflake Vinyl Photography Studio Blue Background Backdrop">
            <a:extLst>
              <a:ext uri="{FF2B5EF4-FFF2-40B4-BE49-F238E27FC236}">
                <a16:creationId xmlns:a16="http://schemas.microsoft.com/office/drawing/2014/main" id="{E5CB2055-BED5-4D30-9A2C-4FE61383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2436"/>
            <a:ext cx="10110159" cy="62299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2" y="108811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722" b="29090"/>
          <a:stretch/>
        </p:blipFill>
        <p:spPr bwMode="auto">
          <a:xfrm>
            <a:off x="0" y="6994156"/>
            <a:ext cx="10110159" cy="80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1085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21506" name="Picture 2" descr="Christmas tree Drawing by Cookie - Draw and Guess Gallery!">
            <a:extLst>
              <a:ext uri="{FF2B5EF4-FFF2-40B4-BE49-F238E27FC236}">
                <a16:creationId xmlns:a16="http://schemas.microsoft.com/office/drawing/2014/main" id="{64BB67C1-554C-41E3-BD81-85CDEBB6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42" y="167960"/>
            <a:ext cx="9535065" cy="127552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White Christmas Snowflake Vinyl Photography Studio Blue Background Backdrop">
            <a:extLst>
              <a:ext uri="{FF2B5EF4-FFF2-40B4-BE49-F238E27FC236}">
                <a16:creationId xmlns:a16="http://schemas.microsoft.com/office/drawing/2014/main" id="{E5CB2055-BED5-4D30-9A2C-4FE61383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2436"/>
            <a:ext cx="10110159" cy="62299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2" y="108811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722" b="29090"/>
          <a:stretch/>
        </p:blipFill>
        <p:spPr bwMode="auto">
          <a:xfrm>
            <a:off x="0" y="6994156"/>
            <a:ext cx="10110159" cy="80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03693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21506" name="Picture 2" descr="Christmas tree Drawing by Cookie - Draw and Guess Gallery!">
            <a:extLst>
              <a:ext uri="{FF2B5EF4-FFF2-40B4-BE49-F238E27FC236}">
                <a16:creationId xmlns:a16="http://schemas.microsoft.com/office/drawing/2014/main" id="{64BB67C1-554C-41E3-BD81-85CDEBB6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42" y="167960"/>
            <a:ext cx="9535065" cy="127552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White Christmas Snowflake Vinyl Photography Studio Blue Background Backdrop">
            <a:extLst>
              <a:ext uri="{FF2B5EF4-FFF2-40B4-BE49-F238E27FC236}">
                <a16:creationId xmlns:a16="http://schemas.microsoft.com/office/drawing/2014/main" id="{E5CB2055-BED5-4D30-9A2C-4FE61383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2436"/>
            <a:ext cx="10110159" cy="62299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2" y="108811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722" b="29090"/>
          <a:stretch/>
        </p:blipFill>
        <p:spPr bwMode="auto">
          <a:xfrm>
            <a:off x="0" y="6994156"/>
            <a:ext cx="10110159" cy="80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894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21506" name="Picture 2" descr="Christmas tree Drawing by Cookie - Draw and Guess Gallery!">
            <a:extLst>
              <a:ext uri="{FF2B5EF4-FFF2-40B4-BE49-F238E27FC236}">
                <a16:creationId xmlns:a16="http://schemas.microsoft.com/office/drawing/2014/main" id="{64BB67C1-554C-41E3-BD81-85CDEBB6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42" y="167960"/>
            <a:ext cx="9535065" cy="127552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White Christmas Snowflake Vinyl Photography Studio Blue Background Backdrop">
            <a:extLst>
              <a:ext uri="{FF2B5EF4-FFF2-40B4-BE49-F238E27FC236}">
                <a16:creationId xmlns:a16="http://schemas.microsoft.com/office/drawing/2014/main" id="{E5CB2055-BED5-4D30-9A2C-4FE61383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2436"/>
            <a:ext cx="10110159" cy="62299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2" y="108811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722" b="29090"/>
          <a:stretch/>
        </p:blipFill>
        <p:spPr bwMode="auto">
          <a:xfrm>
            <a:off x="0" y="6994156"/>
            <a:ext cx="10110159" cy="80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43543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21506" name="Picture 2" descr="Christmas tree Drawing by Cookie - Draw and Guess Gallery!">
            <a:extLst>
              <a:ext uri="{FF2B5EF4-FFF2-40B4-BE49-F238E27FC236}">
                <a16:creationId xmlns:a16="http://schemas.microsoft.com/office/drawing/2014/main" id="{64BB67C1-554C-41E3-BD81-85CDEBB6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42" y="167960"/>
            <a:ext cx="9535065" cy="127552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White Christmas Snowflake Vinyl Photography Studio Blue Background Backdrop">
            <a:extLst>
              <a:ext uri="{FF2B5EF4-FFF2-40B4-BE49-F238E27FC236}">
                <a16:creationId xmlns:a16="http://schemas.microsoft.com/office/drawing/2014/main" id="{E5CB2055-BED5-4D30-9A2C-4FE61383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2436"/>
            <a:ext cx="10110159" cy="62299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2" y="108811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722" b="29090"/>
          <a:stretch/>
        </p:blipFill>
        <p:spPr bwMode="auto">
          <a:xfrm>
            <a:off x="0" y="6994156"/>
            <a:ext cx="10110159" cy="80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1144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21506" name="Picture 2" descr="Christmas tree Drawing by Cookie - Draw and Guess Gallery!">
            <a:extLst>
              <a:ext uri="{FF2B5EF4-FFF2-40B4-BE49-F238E27FC236}">
                <a16:creationId xmlns:a16="http://schemas.microsoft.com/office/drawing/2014/main" id="{64BB67C1-554C-41E3-BD81-85CDEBB688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542" y="167960"/>
            <a:ext cx="9535065" cy="127552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White Christmas Snowflake Vinyl Photography Studio Blue Background Backdrop">
            <a:extLst>
              <a:ext uri="{FF2B5EF4-FFF2-40B4-BE49-F238E27FC236}">
                <a16:creationId xmlns:a16="http://schemas.microsoft.com/office/drawing/2014/main" id="{E5CB2055-BED5-4D30-9A2C-4FE61383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2436"/>
            <a:ext cx="10110159" cy="62299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52" y="108811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3722" b="29090"/>
          <a:stretch/>
        </p:blipFill>
        <p:spPr bwMode="auto">
          <a:xfrm>
            <a:off x="0" y="6994156"/>
            <a:ext cx="10110159" cy="80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495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ᐈ Christmas gifts stock photos, Royalty Free christmas gifts photos |  download on Depositphotos®">
            <a:extLst>
              <a:ext uri="{FF2B5EF4-FFF2-40B4-BE49-F238E27FC236}">
                <a16:creationId xmlns:a16="http://schemas.microsoft.com/office/drawing/2014/main" id="{DA7C0B56-943B-4759-9592-73B30056C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0115908" cy="77723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F88123D-5EC0-41C1-BAD0-13AE29F64755}"/>
              </a:ext>
            </a:extLst>
          </p:cNvPr>
          <p:cNvSpPr txBox="1"/>
          <p:nvPr/>
        </p:nvSpPr>
        <p:spPr>
          <a:xfrm>
            <a:off x="247291" y="207034"/>
            <a:ext cx="5193102" cy="6370975"/>
          </a:xfrm>
          <a:prstGeom prst="rect">
            <a:avLst/>
          </a:prstGeom>
          <a:noFill/>
        </p:spPr>
        <p:txBody>
          <a:bodyPr wrap="square">
            <a:spAutoFit/>
          </a:bodyPr>
          <a:lstStyle/>
          <a:p>
            <a:r>
              <a:rPr lang="en-US" sz="2400" b="0" i="0" dirty="0">
                <a:solidFill>
                  <a:srgbClr val="FFFF00"/>
                </a:solidFill>
                <a:effectLst/>
                <a:latin typeface="Lucida Calligraphy" panose="03010101010101010101" pitchFamily="66" charset="0"/>
              </a:rPr>
              <a:t>The kinds of gifts you can make is limitless, and if you don’t possess the skill to create a gift you can certainly use this as your excuse to learn! </a:t>
            </a:r>
          </a:p>
          <a:p>
            <a:endParaRPr lang="en-US" sz="2400" dirty="0">
              <a:solidFill>
                <a:srgbClr val="FFFF00"/>
              </a:solidFill>
              <a:latin typeface="Lucida Calligraphy" panose="03010101010101010101" pitchFamily="66" charset="0"/>
            </a:endParaRPr>
          </a:p>
          <a:p>
            <a:r>
              <a:rPr lang="en-US" sz="2400" b="0" i="0" dirty="0">
                <a:solidFill>
                  <a:srgbClr val="FFFF00"/>
                </a:solidFill>
                <a:effectLst/>
                <a:latin typeface="Lucida Calligraphy" panose="03010101010101010101" pitchFamily="66" charset="0"/>
              </a:rPr>
              <a:t>Start by making cupcakes for your family and friends, get some colored frosting and get a little creative, who knows what you can come up with! </a:t>
            </a:r>
          </a:p>
          <a:p>
            <a:endParaRPr lang="en-US" sz="2400" dirty="0">
              <a:solidFill>
                <a:srgbClr val="FFFF00"/>
              </a:solidFill>
              <a:latin typeface="Lucida Calligraphy" panose="03010101010101010101" pitchFamily="66" charset="0"/>
            </a:endParaRPr>
          </a:p>
          <a:p>
            <a:r>
              <a:rPr lang="en-US" sz="2400" b="0" i="0" dirty="0">
                <a:solidFill>
                  <a:srgbClr val="FFFF00"/>
                </a:solidFill>
                <a:effectLst/>
                <a:latin typeface="Lucida Calligraphy" panose="03010101010101010101" pitchFamily="66" charset="0"/>
              </a:rPr>
              <a:t>Your recipient will know how much you love them and how much you value your relationship, all wrapped up in one hand made bundle.</a:t>
            </a:r>
            <a:endParaRPr lang="en-US" sz="2400" dirty="0">
              <a:solidFill>
                <a:srgbClr val="FFFF00"/>
              </a:solidFill>
              <a:latin typeface="Lucida Calligraphy" panose="03010101010101010101" pitchFamily="66" charset="0"/>
            </a:endParaRPr>
          </a:p>
        </p:txBody>
      </p:sp>
    </p:spTree>
    <p:extLst>
      <p:ext uri="{BB962C8B-B14F-4D97-AF65-F5344CB8AC3E}">
        <p14:creationId xmlns:p14="http://schemas.microsoft.com/office/powerpoint/2010/main" val="224276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31746" name="Picture 2" descr="It WON'T be a white Christmas in Swiss cities this year - The Local">
            <a:extLst>
              <a:ext uri="{FF2B5EF4-FFF2-40B4-BE49-F238E27FC236}">
                <a16:creationId xmlns:a16="http://schemas.microsoft.com/office/drawing/2014/main" id="{CBB94CB2-CB5A-455E-9524-9C2221BD4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9010"/>
            <a:ext cx="10058399" cy="770338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5" y="69010"/>
            <a:ext cx="10501222" cy="1366610"/>
          </a:xfrm>
          <a:prstGeom prst="rect">
            <a:avLst/>
          </a:prstGeom>
        </p:spPr>
      </p:pic>
      <p:sp>
        <p:nvSpPr>
          <p:cNvPr id="101" name="文本框 100">
            <a:extLst>
              <a:ext uri="{FF2B5EF4-FFF2-40B4-BE49-F238E27FC236}">
                <a16:creationId xmlns:a16="http://schemas.microsoft.com/office/drawing/2014/main" id="{D8709A57-01A0-4B55-96F0-AE01FA873911}"/>
              </a:ext>
            </a:extLst>
          </p:cNvPr>
          <p:cNvSpPr txBox="1"/>
          <p:nvPr/>
        </p:nvSpPr>
        <p:spPr>
          <a:xfrm>
            <a:off x="2216989" y="3524692"/>
            <a:ext cx="5262112" cy="4524315"/>
          </a:xfrm>
          <a:prstGeom prst="rect">
            <a:avLst/>
          </a:prstGeom>
          <a:noFill/>
        </p:spPr>
        <p:txBody>
          <a:bodyPr wrap="square">
            <a:spAutoFit/>
          </a:bodyPr>
          <a:lstStyle/>
          <a:p>
            <a:pPr algn="ctr"/>
            <a:r>
              <a:rPr lang="en-US" sz="4800" b="1" dirty="0">
                <a:solidFill>
                  <a:schemeClr val="accent1">
                    <a:lumMod val="40000"/>
                    <a:lumOff val="60000"/>
                  </a:schemeClr>
                </a:solidFill>
                <a:latin typeface="Lucida Calligraphy" panose="03010101010101010101" pitchFamily="66" charset="0"/>
              </a:rPr>
              <a:t>November 4, 2020 Thursday</a:t>
            </a:r>
          </a:p>
          <a:p>
            <a:pPr algn="ctr"/>
            <a:endParaRPr lang="en-US" sz="4800" b="1" dirty="0">
              <a:solidFill>
                <a:schemeClr val="accent1">
                  <a:lumMod val="40000"/>
                  <a:lumOff val="60000"/>
                </a:schemeClr>
              </a:solidFill>
              <a:latin typeface="Lucida Calligraphy" panose="03010101010101010101" pitchFamily="66" charset="0"/>
            </a:endParaRPr>
          </a:p>
          <a:p>
            <a:pPr algn="ctr"/>
            <a:r>
              <a:rPr lang="en-US" sz="4800" b="1" i="0" dirty="0">
                <a:solidFill>
                  <a:srgbClr val="FFFFFF"/>
                </a:solidFill>
                <a:effectLst/>
                <a:latin typeface="Lucida Calligraphy" panose="03010101010101010101" pitchFamily="66" charset="0"/>
              </a:rPr>
              <a:t>International Cheetah Day</a:t>
            </a:r>
          </a:p>
          <a:p>
            <a:pPr algn="ctr"/>
            <a:endParaRPr lang="en-US" sz="4800" b="1" dirty="0">
              <a:solidFill>
                <a:schemeClr val="accent1">
                  <a:lumMod val="40000"/>
                  <a:lumOff val="60000"/>
                </a:schemeClr>
              </a:solidFill>
              <a:latin typeface="Lucida Calligraphy" panose="03010101010101010101" pitchFamily="66" charset="0"/>
            </a:endParaRPr>
          </a:p>
        </p:txBody>
      </p:sp>
    </p:spTree>
    <p:extLst>
      <p:ext uri="{BB962C8B-B14F-4D97-AF65-F5344CB8AC3E}">
        <p14:creationId xmlns:p14="http://schemas.microsoft.com/office/powerpoint/2010/main" val="10790940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31746" name="Picture 2" descr="It WON'T be a white Christmas in Swiss cities this year - The Local">
            <a:extLst>
              <a:ext uri="{FF2B5EF4-FFF2-40B4-BE49-F238E27FC236}">
                <a16:creationId xmlns:a16="http://schemas.microsoft.com/office/drawing/2014/main" id="{CBB94CB2-CB5A-455E-9524-9C2221BD4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9010"/>
            <a:ext cx="10058399" cy="770338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5" y="69010"/>
            <a:ext cx="10501222" cy="1366610"/>
          </a:xfrm>
          <a:prstGeom prst="rect">
            <a:avLst/>
          </a:prstGeom>
        </p:spPr>
      </p:pic>
      <p:sp>
        <p:nvSpPr>
          <p:cNvPr id="101" name="文本框 100">
            <a:extLst>
              <a:ext uri="{FF2B5EF4-FFF2-40B4-BE49-F238E27FC236}">
                <a16:creationId xmlns:a16="http://schemas.microsoft.com/office/drawing/2014/main" id="{D8709A57-01A0-4B55-96F0-AE01FA873911}"/>
              </a:ext>
            </a:extLst>
          </p:cNvPr>
          <p:cNvSpPr txBox="1"/>
          <p:nvPr/>
        </p:nvSpPr>
        <p:spPr>
          <a:xfrm>
            <a:off x="2216989" y="3524692"/>
            <a:ext cx="5262112" cy="4524315"/>
          </a:xfrm>
          <a:prstGeom prst="rect">
            <a:avLst/>
          </a:prstGeom>
          <a:noFill/>
        </p:spPr>
        <p:txBody>
          <a:bodyPr wrap="square">
            <a:spAutoFit/>
          </a:bodyPr>
          <a:lstStyle/>
          <a:p>
            <a:pPr algn="ctr"/>
            <a:r>
              <a:rPr lang="en-US" sz="4800" b="1" dirty="0">
                <a:solidFill>
                  <a:schemeClr val="accent1">
                    <a:lumMod val="40000"/>
                    <a:lumOff val="60000"/>
                  </a:schemeClr>
                </a:solidFill>
                <a:latin typeface="Lucida Calligraphy" panose="03010101010101010101" pitchFamily="66" charset="0"/>
              </a:rPr>
              <a:t>November 4, 2020 Thursday</a:t>
            </a:r>
          </a:p>
          <a:p>
            <a:pPr algn="ctr"/>
            <a:endParaRPr lang="en-US" sz="4800" b="1" dirty="0">
              <a:solidFill>
                <a:schemeClr val="accent1">
                  <a:lumMod val="40000"/>
                  <a:lumOff val="60000"/>
                </a:schemeClr>
              </a:solidFill>
              <a:latin typeface="Lucida Calligraphy" panose="03010101010101010101" pitchFamily="66" charset="0"/>
            </a:endParaRPr>
          </a:p>
          <a:p>
            <a:pPr algn="ctr"/>
            <a:r>
              <a:rPr lang="en-US" sz="4800" b="1" i="0" dirty="0">
                <a:solidFill>
                  <a:srgbClr val="FFFFFF"/>
                </a:solidFill>
                <a:effectLst/>
                <a:latin typeface="Lucida Calligraphy" panose="03010101010101010101" pitchFamily="66" charset="0"/>
              </a:rPr>
              <a:t>International Cheetah Day</a:t>
            </a:r>
          </a:p>
          <a:p>
            <a:pPr algn="ctr"/>
            <a:endParaRPr lang="en-US" sz="4800" b="1" dirty="0">
              <a:solidFill>
                <a:schemeClr val="accent1">
                  <a:lumMod val="40000"/>
                  <a:lumOff val="60000"/>
                </a:schemeClr>
              </a:solidFill>
              <a:latin typeface="Lucida Calligraphy" panose="03010101010101010101" pitchFamily="66" charset="0"/>
            </a:endParaRPr>
          </a:p>
        </p:txBody>
      </p:sp>
    </p:spTree>
    <p:extLst>
      <p:ext uri="{BB962C8B-B14F-4D97-AF65-F5344CB8AC3E}">
        <p14:creationId xmlns:p14="http://schemas.microsoft.com/office/powerpoint/2010/main" val="23888411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31746" name="Picture 2" descr="It WON'T be a white Christmas in Swiss cities this year - The Local">
            <a:extLst>
              <a:ext uri="{FF2B5EF4-FFF2-40B4-BE49-F238E27FC236}">
                <a16:creationId xmlns:a16="http://schemas.microsoft.com/office/drawing/2014/main" id="{CBB94CB2-CB5A-455E-9524-9C2221BD4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9010"/>
            <a:ext cx="10058399" cy="770338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5" y="69010"/>
            <a:ext cx="10501222" cy="1366610"/>
          </a:xfrm>
          <a:prstGeom prst="rect">
            <a:avLst/>
          </a:prstGeom>
        </p:spPr>
      </p:pic>
      <p:sp>
        <p:nvSpPr>
          <p:cNvPr id="101" name="文本框 100">
            <a:extLst>
              <a:ext uri="{FF2B5EF4-FFF2-40B4-BE49-F238E27FC236}">
                <a16:creationId xmlns:a16="http://schemas.microsoft.com/office/drawing/2014/main" id="{D8709A57-01A0-4B55-96F0-AE01FA873911}"/>
              </a:ext>
            </a:extLst>
          </p:cNvPr>
          <p:cNvSpPr txBox="1"/>
          <p:nvPr/>
        </p:nvSpPr>
        <p:spPr>
          <a:xfrm>
            <a:off x="2216989" y="3524692"/>
            <a:ext cx="5262112" cy="4524315"/>
          </a:xfrm>
          <a:prstGeom prst="rect">
            <a:avLst/>
          </a:prstGeom>
          <a:noFill/>
        </p:spPr>
        <p:txBody>
          <a:bodyPr wrap="square">
            <a:spAutoFit/>
          </a:bodyPr>
          <a:lstStyle/>
          <a:p>
            <a:pPr algn="ctr"/>
            <a:r>
              <a:rPr lang="en-US" sz="4800" b="1" dirty="0">
                <a:solidFill>
                  <a:schemeClr val="accent1">
                    <a:lumMod val="40000"/>
                    <a:lumOff val="60000"/>
                  </a:schemeClr>
                </a:solidFill>
                <a:latin typeface="Lucida Calligraphy" panose="03010101010101010101" pitchFamily="66" charset="0"/>
              </a:rPr>
              <a:t>November 4, 2020 Thursday</a:t>
            </a:r>
          </a:p>
          <a:p>
            <a:pPr algn="ctr"/>
            <a:endParaRPr lang="en-US" sz="4800" b="1" dirty="0">
              <a:solidFill>
                <a:schemeClr val="accent1">
                  <a:lumMod val="40000"/>
                  <a:lumOff val="60000"/>
                </a:schemeClr>
              </a:solidFill>
              <a:latin typeface="Lucida Calligraphy" panose="03010101010101010101" pitchFamily="66" charset="0"/>
            </a:endParaRPr>
          </a:p>
          <a:p>
            <a:pPr algn="ctr"/>
            <a:r>
              <a:rPr lang="en-US" sz="4800" b="1" i="0" dirty="0">
                <a:solidFill>
                  <a:srgbClr val="FFFFFF"/>
                </a:solidFill>
                <a:effectLst/>
                <a:latin typeface="Lucida Calligraphy" panose="03010101010101010101" pitchFamily="66" charset="0"/>
              </a:rPr>
              <a:t>International Cheetah Day</a:t>
            </a:r>
          </a:p>
          <a:p>
            <a:pPr algn="ctr"/>
            <a:endParaRPr lang="en-US" sz="4800" b="1" dirty="0">
              <a:solidFill>
                <a:schemeClr val="accent1">
                  <a:lumMod val="40000"/>
                  <a:lumOff val="60000"/>
                </a:schemeClr>
              </a:solidFill>
              <a:latin typeface="Lucida Calligraphy" panose="03010101010101010101" pitchFamily="66" charset="0"/>
            </a:endParaRPr>
          </a:p>
        </p:txBody>
      </p:sp>
    </p:spTree>
    <p:extLst>
      <p:ext uri="{BB962C8B-B14F-4D97-AF65-F5344CB8AC3E}">
        <p14:creationId xmlns:p14="http://schemas.microsoft.com/office/powerpoint/2010/main" val="17999773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31746" name="Picture 2" descr="It WON'T be a white Christmas in Swiss cities this year - The Local">
            <a:extLst>
              <a:ext uri="{FF2B5EF4-FFF2-40B4-BE49-F238E27FC236}">
                <a16:creationId xmlns:a16="http://schemas.microsoft.com/office/drawing/2014/main" id="{CBB94CB2-CB5A-455E-9524-9C2221BD4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9010"/>
            <a:ext cx="10058399" cy="770338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15" y="69010"/>
            <a:ext cx="10501222" cy="1366610"/>
          </a:xfrm>
          <a:prstGeom prst="rect">
            <a:avLst/>
          </a:prstGeom>
        </p:spPr>
      </p:pic>
      <p:sp>
        <p:nvSpPr>
          <p:cNvPr id="101" name="文本框 100">
            <a:extLst>
              <a:ext uri="{FF2B5EF4-FFF2-40B4-BE49-F238E27FC236}">
                <a16:creationId xmlns:a16="http://schemas.microsoft.com/office/drawing/2014/main" id="{D8709A57-01A0-4B55-96F0-AE01FA873911}"/>
              </a:ext>
            </a:extLst>
          </p:cNvPr>
          <p:cNvSpPr txBox="1"/>
          <p:nvPr/>
        </p:nvSpPr>
        <p:spPr>
          <a:xfrm>
            <a:off x="2216989" y="3524692"/>
            <a:ext cx="5262112" cy="4524315"/>
          </a:xfrm>
          <a:prstGeom prst="rect">
            <a:avLst/>
          </a:prstGeom>
          <a:noFill/>
        </p:spPr>
        <p:txBody>
          <a:bodyPr wrap="square">
            <a:spAutoFit/>
          </a:bodyPr>
          <a:lstStyle/>
          <a:p>
            <a:pPr algn="ctr"/>
            <a:r>
              <a:rPr lang="en-US" sz="4800" b="1" dirty="0">
                <a:solidFill>
                  <a:schemeClr val="accent1">
                    <a:lumMod val="40000"/>
                    <a:lumOff val="60000"/>
                  </a:schemeClr>
                </a:solidFill>
                <a:latin typeface="Lucida Calligraphy" panose="03010101010101010101" pitchFamily="66" charset="0"/>
              </a:rPr>
              <a:t>November 4, 2020 Thursday</a:t>
            </a:r>
          </a:p>
          <a:p>
            <a:pPr algn="ctr"/>
            <a:endParaRPr lang="en-US" sz="4800" b="1" dirty="0">
              <a:solidFill>
                <a:schemeClr val="accent1">
                  <a:lumMod val="40000"/>
                  <a:lumOff val="60000"/>
                </a:schemeClr>
              </a:solidFill>
              <a:latin typeface="Lucida Calligraphy" panose="03010101010101010101" pitchFamily="66" charset="0"/>
            </a:endParaRPr>
          </a:p>
          <a:p>
            <a:pPr algn="ctr"/>
            <a:r>
              <a:rPr lang="en-US" sz="4800" b="1" i="0" dirty="0">
                <a:solidFill>
                  <a:srgbClr val="FFFFFF"/>
                </a:solidFill>
                <a:effectLst/>
                <a:latin typeface="Lucida Calligraphy" panose="03010101010101010101" pitchFamily="66" charset="0"/>
              </a:rPr>
              <a:t>International Cheetah Day</a:t>
            </a:r>
          </a:p>
          <a:p>
            <a:pPr algn="ctr"/>
            <a:endParaRPr lang="en-US" sz="4800" b="1" dirty="0">
              <a:solidFill>
                <a:schemeClr val="accent1">
                  <a:lumMod val="40000"/>
                  <a:lumOff val="60000"/>
                </a:schemeClr>
              </a:solidFill>
              <a:latin typeface="Lucida Calligraphy" panose="03010101010101010101" pitchFamily="66" charset="0"/>
            </a:endParaRPr>
          </a:p>
        </p:txBody>
      </p:sp>
    </p:spTree>
    <p:extLst>
      <p:ext uri="{BB962C8B-B14F-4D97-AF65-F5344CB8AC3E}">
        <p14:creationId xmlns:p14="http://schemas.microsoft.com/office/powerpoint/2010/main" val="122623180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December 4 , 2020  Friday</a:t>
            </a:r>
          </a:p>
          <a:p>
            <a:pPr algn="ctr"/>
            <a:r>
              <a:rPr lang="en-US" sz="2400" b="1" dirty="0">
                <a:solidFill>
                  <a:srgbClr val="FFC000"/>
                </a:solidFill>
              </a:rPr>
              <a:t>Happy Christmas Season</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6515819"/>
            <a:ext cx="10501222" cy="1366610"/>
          </a:xfrm>
          <a:prstGeom prst="rect">
            <a:avLst/>
          </a:prstGeom>
        </p:spPr>
      </p:pic>
      <p:sp>
        <p:nvSpPr>
          <p:cNvPr id="3" name="矩形: 圆角 2">
            <a:extLst>
              <a:ext uri="{FF2B5EF4-FFF2-40B4-BE49-F238E27FC236}">
                <a16:creationId xmlns:a16="http://schemas.microsoft.com/office/drawing/2014/main" id="{581BEF32-5A15-4FFA-B23F-8129E98FC461}"/>
              </a:ext>
            </a:extLst>
          </p:cNvPr>
          <p:cNvSpPr/>
          <p:nvPr/>
        </p:nvSpPr>
        <p:spPr>
          <a:xfrm>
            <a:off x="158151" y="1451241"/>
            <a:ext cx="9739223" cy="506457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a:t>
            </a:r>
          </a:p>
          <a:p>
            <a:pPr algn="ctr"/>
            <a:endParaRPr lang="en-US" sz="4000" dirty="0">
              <a:solidFill>
                <a:srgbClr val="C00000"/>
              </a:solidFill>
            </a:endParaRPr>
          </a:p>
          <a:p>
            <a:pPr algn="ctr"/>
            <a:r>
              <a:rPr lang="en-US" sz="4000" dirty="0">
                <a:solidFill>
                  <a:srgbClr val="C00000"/>
                </a:solidFill>
              </a:rPr>
              <a:t>Part II – Holiday Season in </a:t>
            </a:r>
          </a:p>
        </p:txBody>
      </p:sp>
    </p:spTree>
    <p:extLst>
      <p:ext uri="{BB962C8B-B14F-4D97-AF65-F5344CB8AC3E}">
        <p14:creationId xmlns:p14="http://schemas.microsoft.com/office/powerpoint/2010/main" val="411251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6412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3010" name="Picture 2" descr="Golden And Silver Lights With Christmas Tree On Red Background,bright  Decoration For Merry Xmas Greeting Message.elegant Holiday Season Social  Post Digital Card.copy Type Space For Text Or Logo | College of Digital">
            <a:extLst>
              <a:ext uri="{FF2B5EF4-FFF2-40B4-BE49-F238E27FC236}">
                <a16:creationId xmlns:a16="http://schemas.microsoft.com/office/drawing/2014/main" id="{311B3F05-AC13-49B4-9EDF-B39FB7490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625214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72C7191-BBEF-4D27-93E1-D8927141398E}"/>
              </a:ext>
            </a:extLst>
          </p:cNvPr>
          <p:cNvSpPr txBox="1"/>
          <p:nvPr/>
        </p:nvSpPr>
        <p:spPr>
          <a:xfrm>
            <a:off x="304800" y="2131874"/>
            <a:ext cx="8062823" cy="3170099"/>
          </a:xfrm>
          <a:prstGeom prst="rect">
            <a:avLst/>
          </a:prstGeom>
          <a:noFill/>
        </p:spPr>
        <p:txBody>
          <a:bodyPr wrap="square">
            <a:spAutoFit/>
          </a:bodyPr>
          <a:lstStyle/>
          <a:p>
            <a:pPr algn="l"/>
            <a:r>
              <a:rPr lang="en-US" sz="4000" b="0" i="0" dirty="0">
                <a:solidFill>
                  <a:srgbClr val="FFFFFF"/>
                </a:solidFill>
                <a:effectLst/>
                <a:latin typeface="Lucida Calligraphy" panose="03010101010101010101" pitchFamily="66" charset="0"/>
              </a:rPr>
              <a:t>December 7, 2020       Monday</a:t>
            </a:r>
          </a:p>
          <a:p>
            <a:pPr algn="l"/>
            <a:endParaRPr lang="en-US" dirty="0">
              <a:solidFill>
                <a:srgbClr val="FFFFFF"/>
              </a:solidFill>
              <a:latin typeface="Lucida Calligraphy" panose="03010101010101010101" pitchFamily="66" charset="0"/>
            </a:endParaRPr>
          </a:p>
          <a:p>
            <a:pPr algn="l"/>
            <a:endParaRPr lang="en-US" b="0" i="0" dirty="0">
              <a:solidFill>
                <a:srgbClr val="FFFFFF"/>
              </a:solidFill>
              <a:effectLst/>
              <a:latin typeface="Lucida Calligraphy" panose="03010101010101010101" pitchFamily="66" charset="0"/>
            </a:endParaRPr>
          </a:p>
          <a:p>
            <a:pPr algn="l"/>
            <a:endParaRPr lang="en-US" dirty="0">
              <a:solidFill>
                <a:srgbClr val="FFFFFF"/>
              </a:solidFill>
              <a:latin typeface="Lucida Calligraphy" panose="03010101010101010101" pitchFamily="66" charset="0"/>
            </a:endParaRPr>
          </a:p>
          <a:p>
            <a:pPr algn="l"/>
            <a:endParaRPr lang="en-US" b="0" i="0" dirty="0">
              <a:solidFill>
                <a:srgbClr val="FFFFFF"/>
              </a:solidFill>
              <a:effectLst/>
              <a:latin typeface="Lucida Calligraphy" panose="03010101010101010101" pitchFamily="66" charset="0"/>
            </a:endParaRPr>
          </a:p>
          <a:p>
            <a:pPr algn="l"/>
            <a:r>
              <a:rPr lang="en-US" sz="4800" b="1" i="0" dirty="0">
                <a:solidFill>
                  <a:srgbClr val="FFFFFF"/>
                </a:solidFill>
                <a:effectLst/>
                <a:latin typeface="Lucida Calligraphy" panose="03010101010101010101" pitchFamily="66" charset="0"/>
              </a:rPr>
              <a:t>Letter Writing Day</a:t>
            </a:r>
          </a:p>
        </p:txBody>
      </p:sp>
    </p:spTree>
    <p:extLst>
      <p:ext uri="{BB962C8B-B14F-4D97-AF65-F5344CB8AC3E}">
        <p14:creationId xmlns:p14="http://schemas.microsoft.com/office/powerpoint/2010/main" val="22893946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3010" name="Picture 2" descr="Golden And Silver Lights With Christmas Tree On Red Background,bright  Decoration For Merry Xmas Greeting Message.elegant Holiday Season Social  Post Digital Card.copy Type Space For Text Or Logo | College of Digital">
            <a:extLst>
              <a:ext uri="{FF2B5EF4-FFF2-40B4-BE49-F238E27FC236}">
                <a16:creationId xmlns:a16="http://schemas.microsoft.com/office/drawing/2014/main" id="{311B3F05-AC13-49B4-9EDF-B39FB7490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625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5969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3010" name="Picture 2" descr="Golden And Silver Lights With Christmas Tree On Red Background,bright  Decoration For Merry Xmas Greeting Message.elegant Holiday Season Social  Post Digital Card.copy Type Space For Text Or Logo | College of Digital">
            <a:extLst>
              <a:ext uri="{FF2B5EF4-FFF2-40B4-BE49-F238E27FC236}">
                <a16:creationId xmlns:a16="http://schemas.microsoft.com/office/drawing/2014/main" id="{311B3F05-AC13-49B4-9EDF-B39FB7490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625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39072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3010" name="Picture 2" descr="Golden And Silver Lights With Christmas Tree On Red Background,bright  Decoration For Merry Xmas Greeting Message.elegant Holiday Season Social  Post Digital Card.copy Type Space For Text Or Logo | College of Digital">
            <a:extLst>
              <a:ext uri="{FF2B5EF4-FFF2-40B4-BE49-F238E27FC236}">
                <a16:creationId xmlns:a16="http://schemas.microsoft.com/office/drawing/2014/main" id="{311B3F05-AC13-49B4-9EDF-B39FB7490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625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684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December 4 , 2020  Happy Friday</a:t>
            </a:r>
          </a:p>
          <a:p>
            <a:pPr algn="ctr"/>
            <a:r>
              <a:rPr lang="en-US" sz="2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 International Cheetah Day </a:t>
            </a:r>
          </a:p>
          <a:p>
            <a:pPr algn="ctr"/>
            <a:endParaRPr lang="en-US" sz="4000" dirty="0">
              <a:solidFill>
                <a:srgbClr val="C00000"/>
              </a:solidFill>
            </a:endParaRPr>
          </a:p>
          <a:p>
            <a:pPr algn="ctr"/>
            <a:r>
              <a:rPr lang="en-US" sz="4000" dirty="0">
                <a:solidFill>
                  <a:srgbClr val="C00000"/>
                </a:solidFill>
              </a:rPr>
              <a:t>Part II – Holiday Season in Italy</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79" y="1227827"/>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24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3010" name="Picture 2" descr="Golden And Silver Lights With Christmas Tree On Red Background,bright  Decoration For Merry Xmas Greeting Message.elegant Holiday Season Social  Post Digital Card.copy Type Space For Text Or Logo | College of Digital">
            <a:extLst>
              <a:ext uri="{FF2B5EF4-FFF2-40B4-BE49-F238E27FC236}">
                <a16:creationId xmlns:a16="http://schemas.microsoft.com/office/drawing/2014/main" id="{311B3F05-AC13-49B4-9EDF-B39FB7490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625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8265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3010" name="Picture 2" descr="Golden And Silver Lights With Christmas Tree On Red Background,bright  Decoration For Merry Xmas Greeting Message.elegant Holiday Season Social  Post Digital Card.copy Type Space For Text Or Logo | College of Digital">
            <a:extLst>
              <a:ext uri="{FF2B5EF4-FFF2-40B4-BE49-F238E27FC236}">
                <a16:creationId xmlns:a16="http://schemas.microsoft.com/office/drawing/2014/main" id="{311B3F05-AC13-49B4-9EDF-B39FB7490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6252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45680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spTree>
    <p:extLst>
      <p:ext uri="{BB962C8B-B14F-4D97-AF65-F5344CB8AC3E}">
        <p14:creationId xmlns:p14="http://schemas.microsoft.com/office/powerpoint/2010/main" val="39188359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spTree>
    <p:extLst>
      <p:ext uri="{BB962C8B-B14F-4D97-AF65-F5344CB8AC3E}">
        <p14:creationId xmlns:p14="http://schemas.microsoft.com/office/powerpoint/2010/main" val="8619633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spTree>
    <p:extLst>
      <p:ext uri="{BB962C8B-B14F-4D97-AF65-F5344CB8AC3E}">
        <p14:creationId xmlns:p14="http://schemas.microsoft.com/office/powerpoint/2010/main" val="20604716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2498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7507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43528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54386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6515819"/>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92015" y="258793"/>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322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heetah in the savanna (African) 120x80cm; Big cat; Sunset; Acrylic  painting; Mural | Animal stencil, Sunset painting, Painting">
            <a:extLst>
              <a:ext uri="{FF2B5EF4-FFF2-40B4-BE49-F238E27FC236}">
                <a16:creationId xmlns:a16="http://schemas.microsoft.com/office/drawing/2014/main" id="{BC70ACC8-E781-400D-9E32-B57854F42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399" cy="77724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DF5B439-EF80-43C6-B4DD-8F6DB779A5F1}"/>
              </a:ext>
            </a:extLst>
          </p:cNvPr>
          <p:cNvSpPr txBox="1"/>
          <p:nvPr/>
        </p:nvSpPr>
        <p:spPr>
          <a:xfrm>
            <a:off x="783566" y="1188855"/>
            <a:ext cx="5098210" cy="3477875"/>
          </a:xfrm>
          <a:prstGeom prst="rect">
            <a:avLst/>
          </a:prstGeom>
          <a:noFill/>
        </p:spPr>
        <p:txBody>
          <a:bodyPr wrap="square">
            <a:spAutoFit/>
          </a:bodyPr>
          <a:lstStyle/>
          <a:p>
            <a:pPr algn="ctr"/>
            <a:r>
              <a:rPr lang="en-US" sz="4400" b="1" dirty="0">
                <a:solidFill>
                  <a:schemeClr val="accent1">
                    <a:lumMod val="40000"/>
                    <a:lumOff val="60000"/>
                  </a:schemeClr>
                </a:solidFill>
                <a:latin typeface="Lucida Calligraphy" panose="03010101010101010101" pitchFamily="66" charset="0"/>
              </a:rPr>
              <a:t>December 4, 2020 Thursday</a:t>
            </a:r>
          </a:p>
          <a:p>
            <a:pPr algn="ctr"/>
            <a:endParaRPr lang="en-US" sz="4400" b="1" dirty="0">
              <a:solidFill>
                <a:schemeClr val="accent1">
                  <a:lumMod val="40000"/>
                  <a:lumOff val="60000"/>
                </a:schemeClr>
              </a:solidFill>
              <a:latin typeface="Lucida Calligraphy" panose="03010101010101010101" pitchFamily="66" charset="0"/>
            </a:endParaRPr>
          </a:p>
          <a:p>
            <a:pPr algn="ctr"/>
            <a:r>
              <a:rPr lang="en-US" sz="4400" b="1" i="0" dirty="0">
                <a:solidFill>
                  <a:srgbClr val="FFFFFF"/>
                </a:solidFill>
                <a:effectLst/>
                <a:latin typeface="Lucida Calligraphy" panose="03010101010101010101" pitchFamily="66" charset="0"/>
              </a:rPr>
              <a:t>International Cheetah Day</a:t>
            </a:r>
          </a:p>
        </p:txBody>
      </p:sp>
    </p:spTree>
    <p:extLst>
      <p:ext uri="{BB962C8B-B14F-4D97-AF65-F5344CB8AC3E}">
        <p14:creationId xmlns:p14="http://schemas.microsoft.com/office/powerpoint/2010/main" val="126950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47595"/>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47" y="1710145"/>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8754" y="6711352"/>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descr="Premium Vector | Christmas red background with christmas tree frame with  yellow bulb garland and presents, top view">
            <a:extLst>
              <a:ext uri="{FF2B5EF4-FFF2-40B4-BE49-F238E27FC236}">
                <a16:creationId xmlns:a16="http://schemas.microsoft.com/office/drawing/2014/main" id="{9B1466B5-19F6-4D5A-8C53-A663DC8F2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03646"/>
            <a:ext cx="10115910" cy="646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87129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47595"/>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47" y="1710145"/>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8754" y="6711352"/>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descr="Premium Vector | Christmas red background with christmas tree frame with  yellow bulb garland and presents, top view">
            <a:extLst>
              <a:ext uri="{FF2B5EF4-FFF2-40B4-BE49-F238E27FC236}">
                <a16:creationId xmlns:a16="http://schemas.microsoft.com/office/drawing/2014/main" id="{9B1466B5-19F6-4D5A-8C53-A663DC8F2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03646"/>
            <a:ext cx="10115910" cy="646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49308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47595"/>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47" y="1710145"/>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8754" y="6711352"/>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60418" name="Picture 2" descr="Premium Vector | Christmas red background with christmas tree frame with  yellow bulb garland and presents, top view">
            <a:extLst>
              <a:ext uri="{FF2B5EF4-FFF2-40B4-BE49-F238E27FC236}">
                <a16:creationId xmlns:a16="http://schemas.microsoft.com/office/drawing/2014/main" id="{9B1466B5-19F6-4D5A-8C53-A663DC8F20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03646"/>
            <a:ext cx="10115910" cy="646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7207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6515819"/>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92015" y="258793"/>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0992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54" y="165905"/>
            <a:ext cx="10501223" cy="1285336"/>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8391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19" y="-103516"/>
            <a:ext cx="10501222" cy="1366610"/>
          </a:xfrm>
          <a:prstGeom prst="rect">
            <a:avLst/>
          </a:prstGeom>
        </p:spPr>
      </p:pic>
      <p:pic>
        <p:nvPicPr>
          <p:cNvPr id="9218" name="Picture 2" descr="Free Vector | Christmas pattern with gifts and nutcrackers">
            <a:extLst>
              <a:ext uri="{FF2B5EF4-FFF2-40B4-BE49-F238E27FC236}">
                <a16:creationId xmlns:a16="http://schemas.microsoft.com/office/drawing/2014/main" id="{E857BFE2-E019-4D29-B110-710E1FC43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51241"/>
            <a:ext cx="10058400" cy="513358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hristmas Gifts Clip Art Christmas Presents Clipart | Etsy">
            <a:extLst>
              <a:ext uri="{FF2B5EF4-FFF2-40B4-BE49-F238E27FC236}">
                <a16:creationId xmlns:a16="http://schemas.microsoft.com/office/drawing/2014/main" id="{971EBBE9-B3DA-4EA7-971E-B936BF7C51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722" b="29090"/>
          <a:stretch/>
        </p:blipFill>
        <p:spPr bwMode="auto">
          <a:xfrm>
            <a:off x="0" y="6772977"/>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3564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19458" name="Picture 2" descr="Merry Christmas Xmas Gifts On Red Background For PowerPoint - Christmas PPT  Templates">
            <a:extLst>
              <a:ext uri="{FF2B5EF4-FFF2-40B4-BE49-F238E27FC236}">
                <a16:creationId xmlns:a16="http://schemas.microsoft.com/office/drawing/2014/main" id="{FB6E6CD5-34C0-425A-953B-CBF3F7283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1240"/>
            <a:ext cx="10058399" cy="6410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79" y="1506747"/>
            <a:ext cx="10501222" cy="1366610"/>
          </a:xfrm>
          <a:prstGeom prst="rect">
            <a:avLst/>
          </a:prstGeom>
        </p:spPr>
      </p:pic>
    </p:spTree>
    <p:extLst>
      <p:ext uri="{BB962C8B-B14F-4D97-AF65-F5344CB8AC3E}">
        <p14:creationId xmlns:p14="http://schemas.microsoft.com/office/powerpoint/2010/main" val="42700794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19458" name="Picture 2" descr="Merry Christmas Xmas Gifts On Red Background For PowerPoint - Christmas PPT  Templates">
            <a:extLst>
              <a:ext uri="{FF2B5EF4-FFF2-40B4-BE49-F238E27FC236}">
                <a16:creationId xmlns:a16="http://schemas.microsoft.com/office/drawing/2014/main" id="{FB6E6CD5-34C0-425A-953B-CBF3F7283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1240"/>
            <a:ext cx="10058399" cy="6410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79" y="1506747"/>
            <a:ext cx="10501222" cy="1366610"/>
          </a:xfrm>
          <a:prstGeom prst="rect">
            <a:avLst/>
          </a:prstGeom>
        </p:spPr>
      </p:pic>
    </p:spTree>
    <p:extLst>
      <p:ext uri="{BB962C8B-B14F-4D97-AF65-F5344CB8AC3E}">
        <p14:creationId xmlns:p14="http://schemas.microsoft.com/office/powerpoint/2010/main" val="18761222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11" y="1495246"/>
            <a:ext cx="10501222" cy="1366610"/>
          </a:xfrm>
          <a:prstGeom prst="rect">
            <a:avLst/>
          </a:prstGeom>
        </p:spPr>
      </p:pic>
      <p:pic>
        <p:nvPicPr>
          <p:cNvPr id="20482" name="Picture 2" descr="Waterfall Christmas Gift Boxes Greenscreen Stock Footage Video (100%  Royalty-free) 21707251 | Shutterstock">
            <a:extLst>
              <a:ext uri="{FF2B5EF4-FFF2-40B4-BE49-F238E27FC236}">
                <a16:creationId xmlns:a16="http://schemas.microsoft.com/office/drawing/2014/main" id="{FC690D23-30CB-4191-A9F4-F215F5808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905861"/>
            <a:ext cx="9966385" cy="496143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4BC59B8-41DA-4718-98FC-7AC085223B17}"/>
              </a:ext>
            </a:extLst>
          </p:cNvPr>
          <p:cNvSpPr txBox="1"/>
          <p:nvPr/>
        </p:nvSpPr>
        <p:spPr>
          <a:xfrm>
            <a:off x="1876245" y="3583647"/>
            <a:ext cx="5247736" cy="1200329"/>
          </a:xfrm>
          <a:prstGeom prst="rect">
            <a:avLst/>
          </a:prstGeom>
          <a:noFill/>
        </p:spPr>
        <p:txBody>
          <a:bodyPr wrap="square">
            <a:spAutoFit/>
          </a:bodyPr>
          <a:lstStyle/>
          <a:p>
            <a:pPr algn="ctr"/>
            <a:r>
              <a:rPr lang="en-US" sz="1800" b="1" i="1" dirty="0">
                <a:solidFill>
                  <a:srgbClr val="C00000"/>
                </a:solidFill>
                <a:effectLst/>
                <a:latin typeface="Georgia, Times, serif"/>
              </a:rPr>
              <a:t>When is this holiday celebrated?</a:t>
            </a:r>
            <a:br>
              <a:rPr lang="en-US" sz="1800" b="0" i="0" dirty="0">
                <a:solidFill>
                  <a:srgbClr val="C00000"/>
                </a:solidFill>
                <a:effectLst/>
                <a:latin typeface="Georgia, Times, serif"/>
              </a:rPr>
            </a:br>
            <a:endParaRPr lang="en-US" sz="1800" b="0" i="0" dirty="0">
              <a:solidFill>
                <a:srgbClr val="C00000"/>
              </a:solidFill>
              <a:effectLst/>
              <a:latin typeface="Times New Roman" panose="02020603050405020304" pitchFamily="18" charset="0"/>
            </a:endParaRPr>
          </a:p>
          <a:p>
            <a:pPr algn="ctr"/>
            <a:r>
              <a:rPr lang="en-US" sz="1800" b="0" i="1" dirty="0">
                <a:solidFill>
                  <a:srgbClr val="C00000"/>
                </a:solidFill>
                <a:effectLst/>
                <a:latin typeface="Georgia, Times, serif"/>
              </a:rPr>
              <a:t>This holiday is celebrated annually on </a:t>
            </a:r>
            <a:r>
              <a:rPr lang="en-US" sz="1800" b="1" i="1" dirty="0">
                <a:solidFill>
                  <a:srgbClr val="C00000"/>
                </a:solidFill>
                <a:effectLst/>
                <a:latin typeface="Georgia, Times, serif"/>
              </a:rPr>
              <a:t>December 3</a:t>
            </a:r>
            <a:r>
              <a:rPr lang="en-US" sz="1800" b="0" i="1" dirty="0">
                <a:solidFill>
                  <a:srgbClr val="C00000"/>
                </a:solidFill>
                <a:effectLst/>
                <a:latin typeface="Georgia, Times, serif"/>
              </a:rPr>
              <a:t> every year.</a:t>
            </a:r>
            <a:endParaRPr lang="en-US" sz="1800" b="0" i="0" dirty="0">
              <a:solidFill>
                <a:srgbClr val="C00000"/>
              </a:solidFill>
              <a:effectLst/>
              <a:latin typeface="Times New Roman" panose="02020603050405020304" pitchFamily="18" charset="0"/>
            </a:endParaRPr>
          </a:p>
        </p:txBody>
      </p:sp>
    </p:spTree>
    <p:extLst>
      <p:ext uri="{BB962C8B-B14F-4D97-AF65-F5344CB8AC3E}">
        <p14:creationId xmlns:p14="http://schemas.microsoft.com/office/powerpoint/2010/main" val="127648027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22530" name="Picture 2" descr="Christmas tree Drawing - Gallery and How to Draw Videos!">
            <a:extLst>
              <a:ext uri="{FF2B5EF4-FFF2-40B4-BE49-F238E27FC236}">
                <a16:creationId xmlns:a16="http://schemas.microsoft.com/office/drawing/2014/main" id="{3E72C567-5A22-467E-B866-1BFC4979D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10" r="10898"/>
          <a:stretch/>
        </p:blipFill>
        <p:spPr bwMode="auto">
          <a:xfrm>
            <a:off x="1" y="1403230"/>
            <a:ext cx="10058400" cy="642380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8" y="-155275"/>
            <a:ext cx="10501222" cy="1366610"/>
          </a:xfrm>
          <a:prstGeom prst="rect">
            <a:avLst/>
          </a:prstGeom>
        </p:spPr>
      </p:pic>
      <p:sp>
        <p:nvSpPr>
          <p:cNvPr id="6" name="文本框 5">
            <a:extLst>
              <a:ext uri="{FF2B5EF4-FFF2-40B4-BE49-F238E27FC236}">
                <a16:creationId xmlns:a16="http://schemas.microsoft.com/office/drawing/2014/main" id="{266ABA91-3E67-4D67-A7FB-DEDCBC828B72}"/>
              </a:ext>
            </a:extLst>
          </p:cNvPr>
          <p:cNvSpPr txBox="1"/>
          <p:nvPr/>
        </p:nvSpPr>
        <p:spPr>
          <a:xfrm>
            <a:off x="2516038" y="1885226"/>
            <a:ext cx="5250610" cy="5324535"/>
          </a:xfrm>
          <a:prstGeom prst="rect">
            <a:avLst/>
          </a:prstGeom>
          <a:noFill/>
        </p:spPr>
        <p:txBody>
          <a:bodyPr wrap="square">
            <a:spAutoFit/>
          </a:bodyPr>
          <a:lstStyle/>
          <a:p>
            <a:pPr algn="ctr"/>
            <a:r>
              <a:rPr lang="en-US" sz="2000" b="1" i="1" dirty="0">
                <a:solidFill>
                  <a:schemeClr val="accent3">
                    <a:lumMod val="20000"/>
                    <a:lumOff val="80000"/>
                  </a:schemeClr>
                </a:solidFill>
                <a:effectLst/>
                <a:latin typeface="Georgia, Times, serif"/>
              </a:rPr>
              <a:t>What is this holiday about?</a:t>
            </a:r>
            <a:br>
              <a:rPr lang="en-US" sz="2000" b="0" i="0" dirty="0">
                <a:solidFill>
                  <a:schemeClr val="accent3">
                    <a:lumMod val="20000"/>
                    <a:lumOff val="80000"/>
                  </a:schemeClr>
                </a:solidFill>
                <a:effectLst/>
                <a:latin typeface="Georgia, Times, serif"/>
              </a:rPr>
            </a:br>
            <a:endParaRPr lang="en-US" sz="2000" b="0" i="0" dirty="0">
              <a:solidFill>
                <a:schemeClr val="accent3">
                  <a:lumMod val="20000"/>
                  <a:lumOff val="80000"/>
                </a:schemeClr>
              </a:solidFill>
              <a:effectLst/>
              <a:latin typeface="Times New Roman" panose="02020603050405020304" pitchFamily="18" charset="0"/>
            </a:endParaRPr>
          </a:p>
          <a:p>
            <a:pPr algn="ctr"/>
            <a:r>
              <a:rPr lang="en-US" sz="2000" b="0" i="1" dirty="0">
                <a:solidFill>
                  <a:schemeClr val="accent3">
                    <a:lumMod val="20000"/>
                    <a:lumOff val="80000"/>
                  </a:schemeClr>
                </a:solidFill>
                <a:effectLst/>
                <a:latin typeface="Georgia, Times, serif"/>
              </a:rPr>
              <a:t>It's all about making a gift instead of buying a gift!</a:t>
            </a:r>
            <a:br>
              <a:rPr lang="en-US" sz="2000" b="0" i="0" dirty="0">
                <a:solidFill>
                  <a:schemeClr val="accent3">
                    <a:lumMod val="20000"/>
                    <a:lumOff val="80000"/>
                  </a:schemeClr>
                </a:solidFill>
                <a:effectLst/>
                <a:latin typeface="Georgia, Times, serif"/>
              </a:rPr>
            </a:br>
            <a:endParaRPr lang="en-US" sz="2000" b="0" i="0" dirty="0">
              <a:solidFill>
                <a:schemeClr val="accent3">
                  <a:lumMod val="20000"/>
                  <a:lumOff val="80000"/>
                </a:schemeClr>
              </a:solidFill>
              <a:effectLst/>
              <a:latin typeface="Times New Roman" panose="02020603050405020304" pitchFamily="18" charset="0"/>
            </a:endParaRPr>
          </a:p>
          <a:p>
            <a:pPr algn="ctr"/>
            <a:r>
              <a:rPr lang="en-US" sz="2000" b="0" i="1" dirty="0">
                <a:solidFill>
                  <a:schemeClr val="accent3">
                    <a:lumMod val="20000"/>
                    <a:lumOff val="80000"/>
                  </a:schemeClr>
                </a:solidFill>
                <a:effectLst/>
                <a:latin typeface="Georgia, Times, serif"/>
              </a:rPr>
              <a:t>Many people would much rather </a:t>
            </a:r>
            <a:r>
              <a:rPr lang="en-US" sz="2000" b="0" i="1" dirty="0" err="1">
                <a:solidFill>
                  <a:schemeClr val="accent3">
                    <a:lumMod val="20000"/>
                    <a:lumOff val="80000"/>
                  </a:schemeClr>
                </a:solidFill>
                <a:effectLst/>
                <a:latin typeface="Georgia, Times, serif"/>
              </a:rPr>
              <a:t>recieve</a:t>
            </a:r>
            <a:r>
              <a:rPr lang="en-US" sz="2000" b="0" i="1" dirty="0">
                <a:solidFill>
                  <a:schemeClr val="accent3">
                    <a:lumMod val="20000"/>
                    <a:lumOff val="80000"/>
                  </a:schemeClr>
                </a:solidFill>
                <a:effectLst/>
                <a:latin typeface="Georgia, Times, serif"/>
              </a:rPr>
              <a:t> a homemade gift than a bought gift. When a person takes the time to make a gift, they put their heart and soul into that gift, therefore the gift becomes more meaningful.  </a:t>
            </a:r>
          </a:p>
          <a:p>
            <a:pPr algn="ctr"/>
            <a:endParaRPr lang="en-US" sz="2000" i="1" dirty="0">
              <a:solidFill>
                <a:schemeClr val="accent3">
                  <a:lumMod val="20000"/>
                  <a:lumOff val="80000"/>
                </a:schemeClr>
              </a:solidFill>
              <a:latin typeface="Georgia, Times, serif"/>
            </a:endParaRPr>
          </a:p>
          <a:p>
            <a:pPr algn="ctr"/>
            <a:r>
              <a:rPr lang="en-US" sz="2000" b="0" i="1" dirty="0">
                <a:solidFill>
                  <a:schemeClr val="accent3">
                    <a:lumMod val="20000"/>
                    <a:lumOff val="80000"/>
                  </a:schemeClr>
                </a:solidFill>
                <a:effectLst/>
                <a:latin typeface="Georgia, Times, serif"/>
              </a:rPr>
              <a:t>This holiday is a great holiday to promote the idea of making gifts and remind everyone to find those crafty and artistic abilities that we have and make a gift for someone.</a:t>
            </a:r>
            <a:endParaRPr lang="en-US" sz="2000" b="0" i="0" dirty="0">
              <a:solidFill>
                <a:schemeClr val="accent3">
                  <a:lumMod val="20000"/>
                  <a:lumOff val="80000"/>
                </a:schemeClr>
              </a:solidFill>
              <a:effectLst/>
              <a:latin typeface="Times New Roman" panose="02020603050405020304" pitchFamily="18" charset="0"/>
            </a:endParaRPr>
          </a:p>
        </p:txBody>
      </p:sp>
    </p:spTree>
    <p:extLst>
      <p:ext uri="{BB962C8B-B14F-4D97-AF65-F5344CB8AC3E}">
        <p14:creationId xmlns:p14="http://schemas.microsoft.com/office/powerpoint/2010/main" val="327880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1000"/>
                                        <p:tgtEl>
                                          <p:spTgt spid="6">
                                            <p:txEl>
                                              <p:pRg st="1" end="1"/>
                                            </p:txEl>
                                          </p:spTgt>
                                        </p:tgtEl>
                                      </p:cBhvr>
                                    </p:animEffect>
                                    <p:anim calcmode="lin" valueType="num">
                                      <p:cBhvr>
                                        <p:cTn id="8"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December 1st, 2020  Wednesday</a:t>
            </a:r>
          </a:p>
          <a:p>
            <a:pPr algn="ctr"/>
            <a:r>
              <a:rPr lang="en-US" sz="48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207035" y="1380226"/>
            <a:ext cx="9851365" cy="628578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a:t>
            </a:r>
          </a:p>
          <a:p>
            <a:pPr algn="ctr"/>
            <a:endParaRPr lang="en-US" sz="4000" dirty="0">
              <a:solidFill>
                <a:srgbClr val="C00000"/>
              </a:solidFill>
            </a:endParaRPr>
          </a:p>
          <a:p>
            <a:pPr algn="ctr"/>
            <a:r>
              <a:rPr lang="en-US" sz="4000" dirty="0">
                <a:solidFill>
                  <a:srgbClr val="C00000"/>
                </a:solidFill>
              </a:rPr>
              <a:t>Part II – Holiday Season in France</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11" y="1387869"/>
            <a:ext cx="10501222" cy="1518138"/>
          </a:xfrm>
          <a:prstGeom prst="rect">
            <a:avLst/>
          </a:prstGeom>
        </p:spPr>
      </p:pic>
    </p:spTree>
    <p:extLst>
      <p:ext uri="{BB962C8B-B14F-4D97-AF65-F5344CB8AC3E}">
        <p14:creationId xmlns:p14="http://schemas.microsoft.com/office/powerpoint/2010/main" val="314710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Baobab Tree Sunset Stock Illustrations – 527 Baobab Tree Sunset Stock  Illustrations, Vectors &amp; Clipart - Dreamstime">
            <a:extLst>
              <a:ext uri="{FF2B5EF4-FFF2-40B4-BE49-F238E27FC236}">
                <a16:creationId xmlns:a16="http://schemas.microsoft.com/office/drawing/2014/main" id="{C296CD0B-B18B-4303-B0C2-67D6284A2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257"/>
            <a:ext cx="10058400" cy="788454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458F05C-AB3C-45A4-AC57-26A2242745A2}"/>
              </a:ext>
            </a:extLst>
          </p:cNvPr>
          <p:cNvSpPr txBox="1"/>
          <p:nvPr/>
        </p:nvSpPr>
        <p:spPr>
          <a:xfrm>
            <a:off x="207034" y="287547"/>
            <a:ext cx="9644331" cy="5663089"/>
          </a:xfrm>
          <a:prstGeom prst="rect">
            <a:avLst/>
          </a:prstGeom>
          <a:noFill/>
        </p:spPr>
        <p:txBody>
          <a:bodyPr wrap="square">
            <a:spAutoFit/>
          </a:bodyPr>
          <a:lstStyle/>
          <a:p>
            <a:pPr algn="l"/>
            <a:r>
              <a:rPr lang="en-US" sz="3200" b="0" i="0" dirty="0">
                <a:solidFill>
                  <a:schemeClr val="bg1"/>
                </a:solidFill>
                <a:effectLst/>
                <a:latin typeface="Lucida Calligraphy" panose="03010101010101010101" pitchFamily="66" charset="0"/>
              </a:rPr>
              <a:t>History of International Cheetah Day</a:t>
            </a:r>
          </a:p>
          <a:p>
            <a:pPr algn="l"/>
            <a:endParaRPr lang="en-US" dirty="0">
              <a:solidFill>
                <a:schemeClr val="bg1"/>
              </a:solidFill>
              <a:latin typeface="Lucida Calligraphy" panose="03010101010101010101" pitchFamily="66" charset="0"/>
            </a:endParaRPr>
          </a:p>
          <a:p>
            <a:pPr algn="l"/>
            <a:r>
              <a:rPr lang="en-US" sz="2400" b="0" i="0" dirty="0">
                <a:solidFill>
                  <a:schemeClr val="bg1"/>
                </a:solidFill>
                <a:effectLst/>
                <a:latin typeface="Lucida Calligraphy" panose="03010101010101010101" pitchFamily="66" charset="0"/>
              </a:rPr>
              <a:t>As founder of the Cheetah Conservation Fund, Dr. Laurie Marker chose to commemorate </a:t>
            </a:r>
            <a:r>
              <a:rPr lang="en-US" sz="2400" b="0" i="0" dirty="0" err="1">
                <a:solidFill>
                  <a:schemeClr val="bg1"/>
                </a:solidFill>
                <a:effectLst/>
                <a:latin typeface="Lucida Calligraphy" panose="03010101010101010101" pitchFamily="66" charset="0"/>
              </a:rPr>
              <a:t>Khayam</a:t>
            </a:r>
            <a:r>
              <a:rPr lang="en-US" sz="2400" b="0" i="0" dirty="0">
                <a:solidFill>
                  <a:schemeClr val="bg1"/>
                </a:solidFill>
                <a:effectLst/>
                <a:latin typeface="Lucida Calligraphy" panose="03010101010101010101" pitchFamily="66" charset="0"/>
              </a:rPr>
              <a:t>, a cheetah she raised at the Wildlife Safari she ran in Oregon, by establishing December 4th as International Cheetah Day in his memory.</a:t>
            </a:r>
          </a:p>
          <a:p>
            <a:pPr algn="l"/>
            <a:endParaRPr lang="en-US" sz="2400" dirty="0">
              <a:solidFill>
                <a:schemeClr val="bg1"/>
              </a:solidFill>
              <a:latin typeface="Lucida Calligraphy" panose="03010101010101010101" pitchFamily="66" charset="0"/>
            </a:endParaRPr>
          </a:p>
          <a:p>
            <a:pPr algn="l"/>
            <a:r>
              <a:rPr lang="en-US" sz="2400" b="0" i="0" dirty="0" err="1">
                <a:solidFill>
                  <a:schemeClr val="bg1"/>
                </a:solidFill>
                <a:effectLst/>
                <a:latin typeface="Lucida Calligraphy" panose="03010101010101010101" pitchFamily="66" charset="0"/>
              </a:rPr>
              <a:t>Khayam</a:t>
            </a:r>
            <a:r>
              <a:rPr lang="en-US" sz="2400" b="0" i="0" dirty="0">
                <a:solidFill>
                  <a:schemeClr val="bg1"/>
                </a:solidFill>
                <a:effectLst/>
                <a:latin typeface="Lucida Calligraphy" panose="03010101010101010101" pitchFamily="66" charset="0"/>
              </a:rPr>
              <a:t> served as part of </a:t>
            </a:r>
            <a:r>
              <a:rPr lang="en-US" sz="2400" b="0" i="0" dirty="0">
                <a:solidFill>
                  <a:srgbClr val="C00000"/>
                </a:solidFill>
                <a:effectLst/>
                <a:latin typeface="Lucida Calligraphy" panose="03010101010101010101" pitchFamily="66" charset="0"/>
              </a:rPr>
              <a:t>an important </a:t>
            </a:r>
            <a:r>
              <a:rPr lang="en-US" sz="2400" b="0" i="0" dirty="0">
                <a:solidFill>
                  <a:schemeClr val="bg1"/>
                </a:solidFill>
                <a:effectLst/>
                <a:latin typeface="Lucida Calligraphy" panose="03010101010101010101" pitchFamily="66" charset="0"/>
              </a:rPr>
              <a:t>experiment determining whether or not </a:t>
            </a:r>
            <a:r>
              <a:rPr lang="en-US" sz="2400" b="0" i="0" dirty="0">
                <a:solidFill>
                  <a:srgbClr val="C00000"/>
                </a:solidFill>
                <a:effectLst/>
                <a:latin typeface="Lucida Calligraphy" panose="03010101010101010101" pitchFamily="66" charset="0"/>
              </a:rPr>
              <a:t>captive Cheetahs </a:t>
            </a:r>
            <a:r>
              <a:rPr lang="en-US" sz="2400" b="0" i="0" dirty="0">
                <a:solidFill>
                  <a:schemeClr val="bg1"/>
                </a:solidFill>
                <a:effectLst/>
                <a:latin typeface="Lucida Calligraphy" panose="03010101010101010101" pitchFamily="66" charset="0"/>
              </a:rPr>
              <a:t>can be taught to hunt and live in the </a:t>
            </a:r>
            <a:r>
              <a:rPr lang="en-US" sz="2400" b="0" i="0" dirty="0">
                <a:solidFill>
                  <a:srgbClr val="C00000"/>
                </a:solidFill>
                <a:effectLst/>
                <a:latin typeface="Lucida Calligraphy" panose="03010101010101010101" pitchFamily="66" charset="0"/>
              </a:rPr>
              <a:t>wild on </a:t>
            </a:r>
            <a:r>
              <a:rPr lang="en-US" sz="2400" b="0" i="0" dirty="0">
                <a:solidFill>
                  <a:schemeClr val="bg1"/>
                </a:solidFill>
                <a:effectLst/>
                <a:latin typeface="Lucida Calligraphy" panose="03010101010101010101" pitchFamily="66" charset="0"/>
              </a:rPr>
              <a:t>their own again. After a trip to Namibia, the experiment was proven successful, though she and </a:t>
            </a:r>
            <a:r>
              <a:rPr lang="en-US" sz="2400" b="0" i="0" dirty="0" err="1">
                <a:solidFill>
                  <a:schemeClr val="bg1"/>
                </a:solidFill>
                <a:effectLst/>
                <a:latin typeface="Lucida Calligraphy" panose="03010101010101010101" pitchFamily="66" charset="0"/>
              </a:rPr>
              <a:t>Khayam</a:t>
            </a:r>
            <a:r>
              <a:rPr lang="en-US" sz="2400" b="0" i="0" dirty="0">
                <a:solidFill>
                  <a:schemeClr val="bg1"/>
                </a:solidFill>
                <a:effectLst/>
                <a:latin typeface="Lucida Calligraphy" panose="03010101010101010101" pitchFamily="66" charset="0"/>
              </a:rPr>
              <a:t> returned home after observing local hunters eliminating wild cheetahs as a threat to their livelihood.</a:t>
            </a:r>
          </a:p>
        </p:txBody>
      </p:sp>
    </p:spTree>
    <p:extLst>
      <p:ext uri="{BB962C8B-B14F-4D97-AF65-F5344CB8AC3E}">
        <p14:creationId xmlns:p14="http://schemas.microsoft.com/office/powerpoint/2010/main" val="326530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22530" name="Picture 2" descr="Christmas tree Drawing - Gallery and How to Draw Videos!">
            <a:extLst>
              <a:ext uri="{FF2B5EF4-FFF2-40B4-BE49-F238E27FC236}">
                <a16:creationId xmlns:a16="http://schemas.microsoft.com/office/drawing/2014/main" id="{3E72C567-5A22-467E-B866-1BFC4979D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10" r="10898"/>
          <a:stretch/>
        </p:blipFill>
        <p:spPr bwMode="auto">
          <a:xfrm>
            <a:off x="1" y="1403230"/>
            <a:ext cx="10058400" cy="642380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8" y="-155275"/>
            <a:ext cx="10501222" cy="1366610"/>
          </a:xfrm>
          <a:prstGeom prst="rect">
            <a:avLst/>
          </a:prstGeom>
        </p:spPr>
      </p:pic>
    </p:spTree>
    <p:extLst>
      <p:ext uri="{BB962C8B-B14F-4D97-AF65-F5344CB8AC3E}">
        <p14:creationId xmlns:p14="http://schemas.microsoft.com/office/powerpoint/2010/main" val="41103751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22530" name="Picture 2" descr="Christmas tree Drawing - Gallery and How to Draw Videos!">
            <a:extLst>
              <a:ext uri="{FF2B5EF4-FFF2-40B4-BE49-F238E27FC236}">
                <a16:creationId xmlns:a16="http://schemas.microsoft.com/office/drawing/2014/main" id="{3E72C567-5A22-467E-B866-1BFC4979D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10" r="10898"/>
          <a:stretch/>
        </p:blipFill>
        <p:spPr bwMode="auto">
          <a:xfrm>
            <a:off x="1" y="1403230"/>
            <a:ext cx="10058400" cy="642380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8" y="-155275"/>
            <a:ext cx="10501222" cy="1366610"/>
          </a:xfrm>
          <a:prstGeom prst="rect">
            <a:avLst/>
          </a:prstGeom>
        </p:spPr>
      </p:pic>
    </p:spTree>
    <p:extLst>
      <p:ext uri="{BB962C8B-B14F-4D97-AF65-F5344CB8AC3E}">
        <p14:creationId xmlns:p14="http://schemas.microsoft.com/office/powerpoint/2010/main" val="400538343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22530" name="Picture 2" descr="Christmas tree Drawing - Gallery and How to Draw Videos!">
            <a:extLst>
              <a:ext uri="{FF2B5EF4-FFF2-40B4-BE49-F238E27FC236}">
                <a16:creationId xmlns:a16="http://schemas.microsoft.com/office/drawing/2014/main" id="{3E72C567-5A22-467E-B866-1BFC4979D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10" r="10898"/>
          <a:stretch/>
        </p:blipFill>
        <p:spPr bwMode="auto">
          <a:xfrm>
            <a:off x="1" y="1403230"/>
            <a:ext cx="10058400" cy="642380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8" y="-155275"/>
            <a:ext cx="10501222" cy="1366610"/>
          </a:xfrm>
          <a:prstGeom prst="rect">
            <a:avLst/>
          </a:prstGeom>
        </p:spPr>
      </p:pic>
    </p:spTree>
    <p:extLst>
      <p:ext uri="{BB962C8B-B14F-4D97-AF65-F5344CB8AC3E}">
        <p14:creationId xmlns:p14="http://schemas.microsoft.com/office/powerpoint/2010/main" val="37402702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22530" name="Picture 2" descr="Christmas tree Drawing - Gallery and How to Draw Videos!">
            <a:extLst>
              <a:ext uri="{FF2B5EF4-FFF2-40B4-BE49-F238E27FC236}">
                <a16:creationId xmlns:a16="http://schemas.microsoft.com/office/drawing/2014/main" id="{3E72C567-5A22-467E-B866-1BFC4979D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10" r="10898"/>
          <a:stretch/>
        </p:blipFill>
        <p:spPr bwMode="auto">
          <a:xfrm>
            <a:off x="1" y="1403230"/>
            <a:ext cx="10058400" cy="642380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8" y="-155275"/>
            <a:ext cx="10501222" cy="1366610"/>
          </a:xfrm>
          <a:prstGeom prst="rect">
            <a:avLst/>
          </a:prstGeom>
        </p:spPr>
      </p:pic>
    </p:spTree>
    <p:extLst>
      <p:ext uri="{BB962C8B-B14F-4D97-AF65-F5344CB8AC3E}">
        <p14:creationId xmlns:p14="http://schemas.microsoft.com/office/powerpoint/2010/main" val="68940416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15" y="-155275"/>
            <a:ext cx="10501222" cy="1366610"/>
          </a:xfrm>
          <a:prstGeom prst="rect">
            <a:avLst/>
          </a:prstGeom>
        </p:spPr>
      </p:pic>
      <p:pic>
        <p:nvPicPr>
          <p:cNvPr id="27650" name="Picture 2" descr="How to Draw a Christmas Tree: 4 Cartoon Tutorials">
            <a:extLst>
              <a:ext uri="{FF2B5EF4-FFF2-40B4-BE49-F238E27FC236}">
                <a16:creationId xmlns:a16="http://schemas.microsoft.com/office/drawing/2014/main" id="{801C57C7-46FA-4C6F-945E-5B355C30B3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33" b="27387"/>
          <a:stretch/>
        </p:blipFill>
        <p:spPr bwMode="auto">
          <a:xfrm>
            <a:off x="0" y="6481313"/>
            <a:ext cx="10058400" cy="1342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83259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6515819"/>
            <a:ext cx="10501222" cy="1366610"/>
          </a:xfrm>
          <a:prstGeom prst="rect">
            <a:avLst/>
          </a:prstGeom>
        </p:spPr>
      </p:pic>
    </p:spTree>
    <p:extLst>
      <p:ext uri="{BB962C8B-B14F-4D97-AF65-F5344CB8AC3E}">
        <p14:creationId xmlns:p14="http://schemas.microsoft.com/office/powerpoint/2010/main" val="15914749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6515819"/>
            <a:ext cx="10501222" cy="1366610"/>
          </a:xfrm>
          <a:prstGeom prst="rect">
            <a:avLst/>
          </a:prstGeom>
        </p:spPr>
      </p:pic>
    </p:spTree>
    <p:extLst>
      <p:ext uri="{BB962C8B-B14F-4D97-AF65-F5344CB8AC3E}">
        <p14:creationId xmlns:p14="http://schemas.microsoft.com/office/powerpoint/2010/main" val="8999751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rtoon Christmas tree drawing | Christmas tree painting, Christmas tree  drawing, Cartoon christmas tree">
            <a:extLst>
              <a:ext uri="{FF2B5EF4-FFF2-40B4-BE49-F238E27FC236}">
                <a16:creationId xmlns:a16="http://schemas.microsoft.com/office/drawing/2014/main" id="{819B248E-95C9-4352-8D03-0362FE752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83010"/>
            <a:ext cx="1584565" cy="2152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ᐈ Of christmas wreaths stock drawings, Royalty Free christmas wreath  vectors | download on Depositphotos®">
            <a:extLst>
              <a:ext uri="{FF2B5EF4-FFF2-40B4-BE49-F238E27FC236}">
                <a16:creationId xmlns:a16="http://schemas.microsoft.com/office/drawing/2014/main" id="{9EB9CC59-5E2C-4AEE-BC3B-64292831E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664" y="5897592"/>
            <a:ext cx="7493479"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7024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ristmas tree Drawing by Cookie - Draw and Guess Gallery!">
            <a:extLst>
              <a:ext uri="{FF2B5EF4-FFF2-40B4-BE49-F238E27FC236}">
                <a16:creationId xmlns:a16="http://schemas.microsoft.com/office/drawing/2014/main" id="{3BDB858A-EF4D-4029-9371-B86833C1D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783" y="6267181"/>
            <a:ext cx="9875627" cy="17956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hristmas wreath drawing Royalty Free Vector Image">
            <a:extLst>
              <a:ext uri="{FF2B5EF4-FFF2-40B4-BE49-F238E27FC236}">
                <a16:creationId xmlns:a16="http://schemas.microsoft.com/office/drawing/2014/main" id="{E41C8D1F-CBD7-4D58-85AA-2F05C58EAE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916"/>
          <a:stretch/>
        </p:blipFill>
        <p:spPr bwMode="auto">
          <a:xfrm>
            <a:off x="0" y="2332443"/>
            <a:ext cx="4543246" cy="31075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ristmas Gifts Clip Art Christmas Presents Clipart | Etsy">
            <a:extLst>
              <a:ext uri="{FF2B5EF4-FFF2-40B4-BE49-F238E27FC236}">
                <a16:creationId xmlns:a16="http://schemas.microsoft.com/office/drawing/2014/main" id="{BE3F8588-33BB-4519-A643-3CD08DEDF6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50" b="12997"/>
          <a:stretch/>
        </p:blipFill>
        <p:spPr bwMode="auto">
          <a:xfrm>
            <a:off x="251783" y="688059"/>
            <a:ext cx="5429250" cy="47518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hristmas Gifts Clip Art Christmas Presents Clipart | Etsy">
            <a:extLst>
              <a:ext uri="{FF2B5EF4-FFF2-40B4-BE49-F238E27FC236}">
                <a16:creationId xmlns:a16="http://schemas.microsoft.com/office/drawing/2014/main" id="{E5B15EE8-58A3-4DD7-8DB8-3E378396EF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50" b="12997"/>
          <a:stretch/>
        </p:blipFill>
        <p:spPr bwMode="auto">
          <a:xfrm>
            <a:off x="404183" y="840459"/>
            <a:ext cx="5429250" cy="47518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ristmas Gifts Clip Art Christmas Presents Clipart | Etsy">
            <a:extLst>
              <a:ext uri="{FF2B5EF4-FFF2-40B4-BE49-F238E27FC236}">
                <a16:creationId xmlns:a16="http://schemas.microsoft.com/office/drawing/2014/main" id="{61C1636B-9AD9-420C-B49D-E70B4B7AAE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3722" b="29090"/>
          <a:stretch/>
        </p:blipFill>
        <p:spPr bwMode="auto">
          <a:xfrm>
            <a:off x="3271208" y="3174519"/>
            <a:ext cx="5429250" cy="95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7085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614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heetah">
            <a:extLst>
              <a:ext uri="{FF2B5EF4-FFF2-40B4-BE49-F238E27FC236}">
                <a16:creationId xmlns:a16="http://schemas.microsoft.com/office/drawing/2014/main" id="{A21DF563-99B1-4366-99FF-4BB0D05F3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404" y="-293299"/>
            <a:ext cx="10409208" cy="843088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BA3BCCD-E682-4340-8F15-18C071DE6BC6}"/>
              </a:ext>
            </a:extLst>
          </p:cNvPr>
          <p:cNvSpPr txBox="1"/>
          <p:nvPr/>
        </p:nvSpPr>
        <p:spPr>
          <a:xfrm>
            <a:off x="150962" y="230038"/>
            <a:ext cx="9756475" cy="7478970"/>
          </a:xfrm>
          <a:prstGeom prst="rect">
            <a:avLst/>
          </a:prstGeom>
          <a:noFill/>
        </p:spPr>
        <p:txBody>
          <a:bodyPr wrap="square">
            <a:spAutoFit/>
          </a:bodyPr>
          <a:lstStyle/>
          <a:p>
            <a:pPr algn="l"/>
            <a:r>
              <a:rPr lang="en-US" sz="2400" b="0" i="0" dirty="0">
                <a:solidFill>
                  <a:schemeClr val="bg1"/>
                </a:solidFill>
                <a:effectLst/>
                <a:latin typeface="Lucida Calligraphy" panose="03010101010101010101" pitchFamily="66" charset="0"/>
              </a:rPr>
              <a:t>Driven by this encounter she moved to Namibia to help heal the rift between farmers and the majestic cheetah and founded the CCF in 1990. </a:t>
            </a:r>
          </a:p>
          <a:p>
            <a:pPr algn="l"/>
            <a:endParaRPr lang="en-US" sz="2400" dirty="0">
              <a:solidFill>
                <a:schemeClr val="bg1"/>
              </a:solidFill>
              <a:latin typeface="Lucida Calligraphy" panose="03010101010101010101" pitchFamily="66" charset="0"/>
            </a:endParaRPr>
          </a:p>
          <a:p>
            <a:pPr algn="l"/>
            <a:r>
              <a:rPr lang="en-US" sz="2400" b="0" i="0" dirty="0">
                <a:solidFill>
                  <a:schemeClr val="bg1"/>
                </a:solidFill>
                <a:effectLst/>
                <a:latin typeface="Lucida Calligraphy" panose="03010101010101010101" pitchFamily="66" charset="0"/>
              </a:rPr>
              <a:t>Cheetahs are incredible animals, </a:t>
            </a:r>
            <a:r>
              <a:rPr lang="en-US" sz="2400" b="0" i="0" dirty="0">
                <a:solidFill>
                  <a:srgbClr val="FF0000"/>
                </a:solidFill>
                <a:effectLst/>
                <a:latin typeface="Lucida Calligraphy" panose="03010101010101010101" pitchFamily="66" charset="0"/>
              </a:rPr>
              <a:t>being the fastest </a:t>
            </a:r>
            <a:r>
              <a:rPr lang="en-US" sz="2400" b="0" i="0" dirty="0">
                <a:solidFill>
                  <a:schemeClr val="bg1"/>
                </a:solidFill>
                <a:effectLst/>
                <a:latin typeface="Lucida Calligraphy" panose="03010101010101010101" pitchFamily="66" charset="0"/>
              </a:rPr>
              <a:t>land mammal in the wild today.</a:t>
            </a:r>
          </a:p>
          <a:p>
            <a:pPr algn="l"/>
            <a:r>
              <a:rPr lang="en-US" sz="2400" b="0" i="0" dirty="0">
                <a:solidFill>
                  <a:schemeClr val="bg1"/>
                </a:solidFill>
                <a:effectLst/>
                <a:latin typeface="Lucida Calligraphy" panose="03010101010101010101" pitchFamily="66" charset="0"/>
              </a:rPr>
              <a:t>There are only 8,000 of these </a:t>
            </a:r>
            <a:r>
              <a:rPr lang="en-US" sz="2400" b="0" i="0" dirty="0">
                <a:solidFill>
                  <a:srgbClr val="FF0000"/>
                </a:solidFill>
                <a:effectLst/>
                <a:latin typeface="Lucida Calligraphy" panose="03010101010101010101" pitchFamily="66" charset="0"/>
              </a:rPr>
              <a:t>creatures left in the wild </a:t>
            </a:r>
            <a:r>
              <a:rPr lang="en-US" sz="2400" b="0" i="0" dirty="0">
                <a:solidFill>
                  <a:schemeClr val="bg1"/>
                </a:solidFill>
                <a:effectLst/>
                <a:latin typeface="Lucida Calligraphy" panose="03010101010101010101" pitchFamily="66" charset="0"/>
              </a:rPr>
              <a:t>today, a number that leaves </a:t>
            </a:r>
            <a:r>
              <a:rPr lang="en-US" sz="2400" b="0" i="0" dirty="0">
                <a:solidFill>
                  <a:srgbClr val="C00000"/>
                </a:solidFill>
                <a:effectLst/>
                <a:latin typeface="Lucida Calligraphy" panose="03010101010101010101" pitchFamily="66" charset="0"/>
              </a:rPr>
              <a:t>them as Africa’s most </a:t>
            </a:r>
            <a:r>
              <a:rPr lang="en-US" sz="2400" b="0" i="0" dirty="0">
                <a:solidFill>
                  <a:schemeClr val="bg1"/>
                </a:solidFill>
                <a:effectLst/>
                <a:latin typeface="Lucida Calligraphy" panose="03010101010101010101" pitchFamily="66" charset="0"/>
              </a:rPr>
              <a:t>endangered feline. </a:t>
            </a:r>
          </a:p>
          <a:p>
            <a:pPr algn="l"/>
            <a:endParaRPr lang="en-US" sz="2400" dirty="0">
              <a:solidFill>
                <a:schemeClr val="bg1"/>
              </a:solidFill>
              <a:latin typeface="Lucida Calligraphy" panose="03010101010101010101" pitchFamily="66" charset="0"/>
            </a:endParaRPr>
          </a:p>
          <a:p>
            <a:pPr algn="l"/>
            <a:r>
              <a:rPr lang="en-US" sz="2400" b="0" i="0" dirty="0">
                <a:solidFill>
                  <a:schemeClr val="bg1"/>
                </a:solidFill>
                <a:effectLst/>
                <a:latin typeface="Lucida Calligraphy" panose="03010101010101010101" pitchFamily="66" charset="0"/>
              </a:rPr>
              <a:t>Cheetah’s hold their position as world’s fastest land mammal thanks to some tricks of evolution that have perfectly adapted them for high speed.</a:t>
            </a:r>
          </a:p>
          <a:p>
            <a:pPr algn="l"/>
            <a:r>
              <a:rPr lang="en-US" sz="2400" b="0" i="0" dirty="0">
                <a:solidFill>
                  <a:schemeClr val="bg1"/>
                </a:solidFill>
                <a:effectLst/>
                <a:latin typeface="Lucida Calligraphy" panose="03010101010101010101" pitchFamily="66" charset="0"/>
              </a:rPr>
              <a:t>Their full running speed is so fast that their feet only touch the ground once every 6-7 meters, and their muscular tail helps to steer them like a rudder at these high speeds. </a:t>
            </a:r>
          </a:p>
          <a:p>
            <a:pPr algn="l"/>
            <a:endParaRPr lang="en-US" sz="2400" dirty="0">
              <a:solidFill>
                <a:schemeClr val="bg1"/>
              </a:solidFill>
              <a:latin typeface="Lucida Calligraphy" panose="03010101010101010101" pitchFamily="66" charset="0"/>
            </a:endParaRPr>
          </a:p>
          <a:p>
            <a:pPr algn="l"/>
            <a:r>
              <a:rPr lang="en-US" sz="2400" b="0" i="0" dirty="0">
                <a:solidFill>
                  <a:schemeClr val="bg1"/>
                </a:solidFill>
                <a:effectLst/>
                <a:latin typeface="Lucida Calligraphy" panose="03010101010101010101" pitchFamily="66" charset="0"/>
              </a:rPr>
              <a:t>Needless to say, once a cheetah has prey in their sites, there’s no running away.</a:t>
            </a:r>
          </a:p>
        </p:txBody>
      </p:sp>
    </p:spTree>
    <p:extLst>
      <p:ext uri="{BB962C8B-B14F-4D97-AF65-F5344CB8AC3E}">
        <p14:creationId xmlns:p14="http://schemas.microsoft.com/office/powerpoint/2010/main" val="164116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1000"/>
                                        <p:tgtEl>
                                          <p:spTgt spid="4">
                                            <p:txEl>
                                              <p:pRg st="3" end="3"/>
                                            </p:txEl>
                                          </p:spTgt>
                                        </p:tgtEl>
                                      </p:cBhvr>
                                    </p:animEffect>
                                    <p:anim calcmode="lin" valueType="num">
                                      <p:cBhvr>
                                        <p:cTn id="13"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1000"/>
                                        <p:tgtEl>
                                          <p:spTgt spid="4">
                                            <p:txEl>
                                              <p:pRg st="5" end="5"/>
                                            </p:txEl>
                                          </p:spTgt>
                                        </p:tgtEl>
                                      </p:cBhvr>
                                    </p:animEffect>
                                    <p:anim calcmode="lin" valueType="num">
                                      <p:cBhvr>
                                        <p:cTn id="2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5" end="5"/>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1000"/>
                                        <p:tgtEl>
                                          <p:spTgt spid="4">
                                            <p:txEl>
                                              <p:pRg st="6" end="6"/>
                                            </p:txEl>
                                          </p:spTgt>
                                        </p:tgtEl>
                                      </p:cBhvr>
                                    </p:animEffect>
                                    <p:anim calcmode="lin" valueType="num">
                                      <p:cBhvr>
                                        <p:cTn id="25"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1000"/>
                                        <p:tgtEl>
                                          <p:spTgt spid="4">
                                            <p:txEl>
                                              <p:pRg st="8" end="8"/>
                                            </p:txEl>
                                          </p:spTgt>
                                        </p:tgtEl>
                                      </p:cBhvr>
                                    </p:animEffect>
                                    <p:anim calcmode="lin" valueType="num">
                                      <p:cBhvr>
                                        <p:cTn id="3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497185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305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80246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46281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30527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28299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70240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5893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94779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0386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Male cheetah at sunset | Africa sunset photography, Africa sunset, African  sunset">
            <a:extLst>
              <a:ext uri="{FF2B5EF4-FFF2-40B4-BE49-F238E27FC236}">
                <a16:creationId xmlns:a16="http://schemas.microsoft.com/office/drawing/2014/main" id="{70C9050F-A127-47F5-A2BA-4302731730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939"/>
          <a:stretch/>
        </p:blipFill>
        <p:spPr bwMode="auto">
          <a:xfrm>
            <a:off x="69011" y="0"/>
            <a:ext cx="10058399" cy="781553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5D696C6-7AC6-4D1D-84B5-A80A16AFFD8B}"/>
              </a:ext>
            </a:extLst>
          </p:cNvPr>
          <p:cNvSpPr txBox="1"/>
          <p:nvPr/>
        </p:nvSpPr>
        <p:spPr>
          <a:xfrm>
            <a:off x="69011" y="375575"/>
            <a:ext cx="9851366" cy="461665"/>
          </a:xfrm>
          <a:prstGeom prst="rect">
            <a:avLst/>
          </a:prstGeom>
          <a:noFill/>
        </p:spPr>
        <p:txBody>
          <a:bodyPr wrap="square">
            <a:spAutoFit/>
          </a:bodyPr>
          <a:lstStyle/>
          <a:p>
            <a:pPr algn="l" fontAlgn="base"/>
            <a:r>
              <a:rPr lang="en-US" sz="2400" b="1" i="0" dirty="0">
                <a:solidFill>
                  <a:srgbClr val="FFFFFF"/>
                </a:solidFill>
                <a:effectLst/>
                <a:latin typeface="Lucida Calligraphy" panose="03010101010101010101" pitchFamily="66" charset="0"/>
              </a:rPr>
              <a:t>How to celebrate International Cheetah Day </a:t>
            </a:r>
          </a:p>
        </p:txBody>
      </p:sp>
      <p:sp>
        <p:nvSpPr>
          <p:cNvPr id="8" name="文本框 7">
            <a:extLst>
              <a:ext uri="{FF2B5EF4-FFF2-40B4-BE49-F238E27FC236}">
                <a16:creationId xmlns:a16="http://schemas.microsoft.com/office/drawing/2014/main" id="{EEFF7E88-CAB3-41BF-AB01-8AB537B2DFC2}"/>
              </a:ext>
            </a:extLst>
          </p:cNvPr>
          <p:cNvSpPr txBox="1"/>
          <p:nvPr/>
        </p:nvSpPr>
        <p:spPr>
          <a:xfrm>
            <a:off x="288985" y="1462503"/>
            <a:ext cx="9435859" cy="707886"/>
          </a:xfrm>
          <a:prstGeom prst="rect">
            <a:avLst/>
          </a:prstGeom>
          <a:noFill/>
        </p:spPr>
        <p:txBody>
          <a:bodyPr wrap="square">
            <a:spAutoFit/>
          </a:bodyPr>
          <a:lstStyle/>
          <a:p>
            <a:pPr algn="l" fontAlgn="base">
              <a:buFont typeface="+mj-lt"/>
              <a:buAutoNum type="arabicPeriod"/>
            </a:pPr>
            <a:r>
              <a:rPr lang="en-US" sz="2000" b="0" i="0" dirty="0">
                <a:solidFill>
                  <a:srgbClr val="FFFFFF"/>
                </a:solidFill>
                <a:effectLst/>
                <a:latin typeface="Lucida Calligraphy" panose="03010101010101010101" pitchFamily="66" charset="0"/>
              </a:rPr>
              <a:t>Wish everyone you meet a very “Happy International Cheetah Day!”.</a:t>
            </a:r>
          </a:p>
        </p:txBody>
      </p:sp>
      <p:sp>
        <p:nvSpPr>
          <p:cNvPr id="10" name="文本框 9">
            <a:extLst>
              <a:ext uri="{FF2B5EF4-FFF2-40B4-BE49-F238E27FC236}">
                <a16:creationId xmlns:a16="http://schemas.microsoft.com/office/drawing/2014/main" id="{C2B2C2D0-7F4B-4389-B4BD-32B50D87BBC0}"/>
              </a:ext>
            </a:extLst>
          </p:cNvPr>
          <p:cNvSpPr txBox="1"/>
          <p:nvPr/>
        </p:nvSpPr>
        <p:spPr>
          <a:xfrm>
            <a:off x="288985" y="2536165"/>
            <a:ext cx="9034732" cy="646331"/>
          </a:xfrm>
          <a:prstGeom prst="rect">
            <a:avLst/>
          </a:prstGeom>
          <a:noFill/>
        </p:spPr>
        <p:txBody>
          <a:bodyPr wrap="square">
            <a:spAutoFit/>
          </a:bodyPr>
          <a:lstStyle/>
          <a:p>
            <a:pPr algn="l" fontAlgn="base"/>
            <a:r>
              <a:rPr lang="en-US" b="0" i="0" dirty="0">
                <a:solidFill>
                  <a:schemeClr val="bg1"/>
                </a:solidFill>
                <a:effectLst/>
                <a:latin typeface="Lucida Calligraphy" panose="03010101010101010101" pitchFamily="66" charset="0"/>
              </a:rPr>
              <a:t>2. Read </a:t>
            </a:r>
            <a:r>
              <a:rPr lang="en-US" b="0" i="1" dirty="0" err="1">
                <a:solidFill>
                  <a:schemeClr val="bg1"/>
                </a:solidFill>
                <a:effectLst/>
                <a:latin typeface="Lucida Calligraphy" panose="03010101010101010101" pitchFamily="66" charset="0"/>
              </a:rPr>
              <a:t>Freeda</a:t>
            </a:r>
            <a:r>
              <a:rPr lang="en-US" b="0" i="1" dirty="0">
                <a:solidFill>
                  <a:schemeClr val="bg1"/>
                </a:solidFill>
                <a:effectLst/>
                <a:latin typeface="Lucida Calligraphy" panose="03010101010101010101" pitchFamily="66" charset="0"/>
              </a:rPr>
              <a:t> The Cheetah</a:t>
            </a:r>
            <a:r>
              <a:rPr lang="en-US" b="0" i="0" dirty="0">
                <a:solidFill>
                  <a:schemeClr val="bg1"/>
                </a:solidFill>
                <a:effectLst/>
                <a:latin typeface="Lucida Calligraphy" panose="03010101010101010101" pitchFamily="66" charset="0"/>
              </a:rPr>
              <a:t> by </a:t>
            </a:r>
            <a:r>
              <a:rPr lang="en-US" b="0" i="0" dirty="0" err="1">
                <a:solidFill>
                  <a:schemeClr val="bg1"/>
                </a:solidFill>
                <a:effectLst/>
                <a:latin typeface="Lucida Calligraphy" panose="03010101010101010101" pitchFamily="66" charset="0"/>
              </a:rPr>
              <a:t>Picklefish</a:t>
            </a:r>
            <a:r>
              <a:rPr lang="en-US" b="0" i="0" dirty="0">
                <a:solidFill>
                  <a:schemeClr val="bg1"/>
                </a:solidFill>
                <a:effectLst/>
                <a:latin typeface="Lucida Calligraphy" panose="03010101010101010101" pitchFamily="66" charset="0"/>
              </a:rPr>
              <a:t> Press! The Kindle version is </a:t>
            </a:r>
            <a:r>
              <a:rPr lang="en-US" b="0" i="0" u="none" strike="noStrike" dirty="0">
                <a:solidFill>
                  <a:schemeClr val="bg1"/>
                </a:solidFill>
                <a:effectLst/>
                <a:latin typeface="Lucida Calligraphy" panose="03010101010101010101" pitchFamily="66" charset="0"/>
                <a:hlinkClick r:id="rId3">
                  <a:extLst>
                    <a:ext uri="{A12FA001-AC4F-418D-AE19-62706E023703}">
                      <ahyp:hlinkClr xmlns:ahyp="http://schemas.microsoft.com/office/drawing/2018/hyperlinkcolor" val="tx"/>
                    </a:ext>
                  </a:extLst>
                </a:hlinkClick>
              </a:rPr>
              <a:t>free to download</a:t>
            </a:r>
            <a:r>
              <a:rPr lang="en-US" b="0" i="0" dirty="0">
                <a:solidFill>
                  <a:schemeClr val="bg1"/>
                </a:solidFill>
                <a:effectLst/>
                <a:latin typeface="Lucida Calligraphy" panose="03010101010101010101" pitchFamily="66" charset="0"/>
              </a:rPr>
              <a:t> on Amazon.</a:t>
            </a:r>
          </a:p>
        </p:txBody>
      </p:sp>
      <p:sp>
        <p:nvSpPr>
          <p:cNvPr id="12" name="文本框 11">
            <a:extLst>
              <a:ext uri="{FF2B5EF4-FFF2-40B4-BE49-F238E27FC236}">
                <a16:creationId xmlns:a16="http://schemas.microsoft.com/office/drawing/2014/main" id="{79145EAD-83CC-420B-9E8D-6292255A1D01}"/>
              </a:ext>
            </a:extLst>
          </p:cNvPr>
          <p:cNvSpPr txBox="1"/>
          <p:nvPr/>
        </p:nvSpPr>
        <p:spPr>
          <a:xfrm>
            <a:off x="359433" y="3584600"/>
            <a:ext cx="8422257" cy="1323439"/>
          </a:xfrm>
          <a:prstGeom prst="rect">
            <a:avLst/>
          </a:prstGeom>
          <a:noFill/>
        </p:spPr>
        <p:txBody>
          <a:bodyPr wrap="square">
            <a:spAutoFit/>
          </a:bodyPr>
          <a:lstStyle/>
          <a:p>
            <a:pPr algn="l" fontAlgn="base"/>
            <a:r>
              <a:rPr lang="en-US" sz="2000" b="0" i="0" u="none" strike="noStrike" dirty="0">
                <a:solidFill>
                  <a:schemeClr val="bg1"/>
                </a:solidFill>
                <a:effectLst/>
                <a:latin typeface="Lucida Calligraphy" panose="03010101010101010101" pitchFamily="66" charset="0"/>
                <a:hlinkClick r:id="rId4">
                  <a:extLst>
                    <a:ext uri="{A12FA001-AC4F-418D-AE19-62706E023703}">
                      <ahyp:hlinkClr xmlns:ahyp="http://schemas.microsoft.com/office/drawing/2018/hyperlinkcolor" val="tx"/>
                    </a:ext>
                  </a:extLst>
                </a:hlinkClick>
              </a:rPr>
              <a:t>3. Share a cheetah image</a:t>
            </a:r>
            <a:r>
              <a:rPr lang="en-US" sz="2000" b="0" i="0" dirty="0">
                <a:solidFill>
                  <a:schemeClr val="bg1"/>
                </a:solidFill>
                <a:effectLst/>
                <a:latin typeface="Lucida Calligraphy" panose="03010101010101010101" pitchFamily="66" charset="0"/>
              </a:rPr>
              <a:t> </a:t>
            </a:r>
            <a:r>
              <a:rPr lang="en-US" sz="2000" b="0" i="0" dirty="0">
                <a:solidFill>
                  <a:srgbClr val="FFFFFF"/>
                </a:solidFill>
                <a:effectLst/>
                <a:latin typeface="Lucida Calligraphy" panose="03010101010101010101" pitchFamily="66" charset="0"/>
              </a:rPr>
              <a:t>on your social media profile for the day, week or month.</a:t>
            </a:r>
          </a:p>
          <a:p>
            <a:pPr algn="l" fontAlgn="base"/>
            <a:endParaRPr lang="en-US" sz="2000" dirty="0">
              <a:solidFill>
                <a:srgbClr val="FFFFFF"/>
              </a:solidFill>
              <a:latin typeface="Lucida Calligraphy" panose="03010101010101010101" pitchFamily="66" charset="0"/>
            </a:endParaRPr>
          </a:p>
          <a:p>
            <a:pPr algn="l" fontAlgn="base"/>
            <a:r>
              <a:rPr lang="en-US" sz="2000" dirty="0">
                <a:solidFill>
                  <a:srgbClr val="FFFFFF"/>
                </a:solidFill>
                <a:latin typeface="Lucida Calligraphy" panose="03010101010101010101" pitchFamily="66" charset="0"/>
              </a:rPr>
              <a:t>4. Watch a video about Cheetah</a:t>
            </a:r>
            <a:endParaRPr lang="en-US" sz="2000" b="0" i="0" dirty="0">
              <a:solidFill>
                <a:srgbClr val="FFFFFF"/>
              </a:solidFill>
              <a:effectLst/>
              <a:latin typeface="Lucida Calligraphy" panose="03010101010101010101" pitchFamily="66" charset="0"/>
            </a:endParaRPr>
          </a:p>
        </p:txBody>
      </p:sp>
    </p:spTree>
    <p:extLst>
      <p:ext uri="{BB962C8B-B14F-4D97-AF65-F5344CB8AC3E}">
        <p14:creationId xmlns:p14="http://schemas.microsoft.com/office/powerpoint/2010/main" val="256720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36876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3647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43510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52048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36265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4946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7817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0590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0489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305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December 4 , 2020   Happy Friday</a:t>
            </a:r>
          </a:p>
          <a:p>
            <a:pPr algn="ctr"/>
            <a:r>
              <a:rPr lang="en-US" sz="2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Let’s Continue the Lesson: </a:t>
            </a:r>
          </a:p>
          <a:p>
            <a:pPr algn="ctr"/>
            <a:endParaRPr lang="en-US" sz="4000" dirty="0">
              <a:solidFill>
                <a:srgbClr val="C00000"/>
              </a:solidFill>
            </a:endParaRPr>
          </a:p>
          <a:p>
            <a:pPr algn="ctr"/>
            <a:r>
              <a:rPr lang="en-US" sz="4000" dirty="0">
                <a:solidFill>
                  <a:srgbClr val="C00000"/>
                </a:solidFill>
              </a:rPr>
              <a:t>Part II – Holiday Season in Italy</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9" y="145124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80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99533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2416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28325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5507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0802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82404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55494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5732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64399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302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December 7, 2020  Monday</a:t>
            </a:r>
          </a:p>
          <a:p>
            <a:pPr algn="ctr"/>
            <a:r>
              <a:rPr lang="en-US" sz="2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a:t>
            </a:r>
          </a:p>
          <a:p>
            <a:pPr algn="ctr"/>
            <a:endParaRPr lang="en-US" sz="4000" dirty="0">
              <a:solidFill>
                <a:srgbClr val="C00000"/>
              </a:solidFill>
            </a:endParaRPr>
          </a:p>
          <a:p>
            <a:pPr algn="ctr"/>
            <a:r>
              <a:rPr lang="en-US" sz="4000" dirty="0">
                <a:solidFill>
                  <a:srgbClr val="C00000"/>
                </a:solidFill>
              </a:rPr>
              <a:t>Part II – Holiday Season in </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9" y="145124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41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29826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21155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591537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34709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37527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06309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05170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74446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75034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862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542207" y="1543763"/>
            <a:ext cx="8973985" cy="276764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i="0" dirty="0">
                <a:solidFill>
                  <a:srgbClr val="C00000"/>
                </a:solidFill>
                <a:effectLst/>
                <a:latin typeface="Lucida Calligraphy" panose="03010101010101010101" pitchFamily="66" charset="0"/>
              </a:rPr>
              <a:t>December 7, 2020 Monday</a:t>
            </a:r>
          </a:p>
          <a:p>
            <a:pPr algn="l"/>
            <a:r>
              <a:rPr lang="en-US" sz="4000" dirty="0">
                <a:solidFill>
                  <a:srgbClr val="C00000"/>
                </a:solidFill>
                <a:latin typeface="Lucida Calligraphy" panose="03010101010101010101" pitchFamily="66" charset="0"/>
              </a:rPr>
              <a:t>N</a:t>
            </a:r>
            <a:r>
              <a:rPr lang="en-US" sz="4000" i="0" dirty="0">
                <a:solidFill>
                  <a:srgbClr val="C00000"/>
                </a:solidFill>
                <a:effectLst/>
                <a:latin typeface="Lucida Calligraphy" panose="03010101010101010101" pitchFamily="66" charset="0"/>
              </a:rPr>
              <a:t>ational Letter Writing Day</a:t>
            </a:r>
          </a:p>
        </p:txBody>
      </p:sp>
      <p:pic>
        <p:nvPicPr>
          <p:cNvPr id="15364" name="Picture 4" descr="National Letter Writing Day 2018: Significance, Celebrations, Importance  and Ideas">
            <a:extLst>
              <a:ext uri="{FF2B5EF4-FFF2-40B4-BE49-F238E27FC236}">
                <a16:creationId xmlns:a16="http://schemas.microsoft.com/office/drawing/2014/main" id="{D75C3E94-31A3-4C23-A1E2-2D5220C32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311406"/>
            <a:ext cx="10058400" cy="235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76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5364"/>
                                        </p:tgtEl>
                                        <p:attrNameLst>
                                          <p:attrName>style.visibility</p:attrName>
                                        </p:attrNameLst>
                                      </p:cBhvr>
                                      <p:to>
                                        <p:strVal val="visible"/>
                                      </p:to>
                                    </p:set>
                                    <p:animEffect transition="in" filter="wheel(1)">
                                      <p:cBhvr>
                                        <p:cTn id="14" dur="20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80590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108313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07085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57805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60314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09666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1275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21967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26153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246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35841"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rgbClr val="616161"/>
                </a:solidFill>
                <a:effectLst/>
                <a:latin typeface="Lucida Calligraphy" panose="03010101010101010101" pitchFamily="66" charset="0"/>
              </a:rPr>
              <a:t>The revival of the tradition and art of handwritten letter writing is the basis of this day. Letters have been written since antiquity: they were written in ancient India, Egypt, and Sumer, and during the time of ancient Greece, Rome, and China. </a:t>
            </a:r>
          </a:p>
          <a:p>
            <a:pPr algn="ctr"/>
            <a:endParaRPr lang="en-US" sz="2400" dirty="0">
              <a:solidFill>
                <a:srgbClr val="616161"/>
              </a:solidFill>
              <a:latin typeface="Lucida Calligraphy" panose="03010101010101010101" pitchFamily="66" charset="0"/>
            </a:endParaRPr>
          </a:p>
          <a:p>
            <a:pPr algn="ctr"/>
            <a:r>
              <a:rPr lang="en-US" sz="2400" b="0" i="0" dirty="0">
                <a:solidFill>
                  <a:srgbClr val="616161"/>
                </a:solidFill>
                <a:effectLst/>
                <a:latin typeface="Lucida Calligraphy" panose="03010101010101010101" pitchFamily="66" charset="0"/>
              </a:rPr>
              <a:t>Throughout history they have been written on various materials such as papyrus, animal skin, and pottery, but have long since been written on paper. The mass production of paper and advances in transportation led to an ascendancy in letter writing. </a:t>
            </a:r>
            <a:endParaRPr lang="en-US" sz="2400" dirty="0">
              <a:latin typeface="Lucida Calligraphy" panose="03010101010101010101" pitchFamily="66" charset="0"/>
            </a:endParaRPr>
          </a:p>
        </p:txBody>
      </p:sp>
    </p:spTree>
    <p:extLst>
      <p:ext uri="{BB962C8B-B14F-4D97-AF65-F5344CB8AC3E}">
        <p14:creationId xmlns:p14="http://schemas.microsoft.com/office/powerpoint/2010/main" val="173879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68135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575665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09916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51283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86409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48052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51846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983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43717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94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328" y="229844"/>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916557" y="1520253"/>
            <a:ext cx="8693269"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rgbClr val="616161"/>
                </a:solidFill>
                <a:effectLst/>
                <a:latin typeface="Lucida Calligraphy" panose="03010101010101010101" pitchFamily="66" charset="0"/>
              </a:rPr>
              <a:t>Family and friends were able to stay connected more easily over long distances, and in some instances letter writing became an art form, both in the substance of the text, and in its calligraphy. </a:t>
            </a:r>
          </a:p>
          <a:p>
            <a:pPr algn="ctr"/>
            <a:endParaRPr lang="en-US" sz="2400" dirty="0">
              <a:solidFill>
                <a:srgbClr val="616161"/>
              </a:solidFill>
              <a:latin typeface="Lucida Calligraphy" panose="03010101010101010101" pitchFamily="66" charset="0"/>
            </a:endParaRPr>
          </a:p>
          <a:p>
            <a:pPr algn="ctr"/>
            <a:r>
              <a:rPr lang="en-US" sz="2400" b="0" i="0" dirty="0">
                <a:solidFill>
                  <a:srgbClr val="616161"/>
                </a:solidFill>
                <a:effectLst/>
                <a:latin typeface="Lucida Calligraphy" panose="03010101010101010101" pitchFamily="66" charset="0"/>
              </a:rPr>
              <a:t>With the advent of the telegraph, and later because of other forms of communication, letter writing has abated. To a large extent letter writing has today been supplanted by email and instant messages, but letters are still often used for business and official communications.</a:t>
            </a:r>
            <a:endParaRPr lang="en-US" sz="2400" dirty="0">
              <a:latin typeface="Lucida Calligraphy" panose="03010101010101010101" pitchFamily="66" charset="0"/>
            </a:endParaRPr>
          </a:p>
        </p:txBody>
      </p:sp>
    </p:spTree>
    <p:extLst>
      <p:ext uri="{BB962C8B-B14F-4D97-AF65-F5344CB8AC3E}">
        <p14:creationId xmlns:p14="http://schemas.microsoft.com/office/powerpoint/2010/main" val="415828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4826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25864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43131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87635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3406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4673790"/>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06112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363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28823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7078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35841"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616161"/>
                </a:solidFill>
                <a:effectLst/>
                <a:latin typeface="Lucida Calligraphy" panose="03010101010101010101" pitchFamily="66" charset="0"/>
              </a:rPr>
              <a:t>But not all letter writing between family and friends has disappeared, and that is why this day really exists, to keep that tradition going. Writing a letter to a loved one, instead of firing off a quick email, forces us to slow down and to deepen our thoughts. </a:t>
            </a:r>
          </a:p>
          <a:p>
            <a:pPr algn="ctr"/>
            <a:endParaRPr lang="en-US" sz="2000" b="0" i="0" dirty="0">
              <a:solidFill>
                <a:srgbClr val="616161"/>
              </a:solidFill>
              <a:effectLst/>
              <a:latin typeface="Lucida Calligraphy" panose="03010101010101010101" pitchFamily="66" charset="0"/>
            </a:endParaRPr>
          </a:p>
          <a:p>
            <a:pPr algn="ctr"/>
            <a:r>
              <a:rPr lang="en-US" sz="2000" b="0" i="0" dirty="0">
                <a:solidFill>
                  <a:srgbClr val="616161"/>
                </a:solidFill>
                <a:effectLst/>
                <a:latin typeface="Lucida Calligraphy" panose="03010101010101010101" pitchFamily="66" charset="0"/>
              </a:rPr>
              <a:t>It helps us be more creative, and maybe even a little poetic. Letters take time and effort, and they teach us patience—both while we are crafting them, and while we wait to receive one. </a:t>
            </a:r>
          </a:p>
          <a:p>
            <a:pPr algn="ctr"/>
            <a:endParaRPr lang="en-US" sz="2000" dirty="0">
              <a:solidFill>
                <a:srgbClr val="616161"/>
              </a:solidFill>
              <a:latin typeface="Lucida Calligraphy" panose="03010101010101010101" pitchFamily="66" charset="0"/>
            </a:endParaRPr>
          </a:p>
          <a:p>
            <a:pPr algn="ctr"/>
            <a:r>
              <a:rPr lang="en-US" sz="2000" b="0" i="0" dirty="0">
                <a:solidFill>
                  <a:srgbClr val="616161"/>
                </a:solidFill>
                <a:effectLst/>
                <a:latin typeface="Lucida Calligraphy" panose="03010101010101010101" pitchFamily="66" charset="0"/>
              </a:rPr>
              <a:t>In the end we are left with something tangible to hold onto, that represents the essence of the person who wrote it.</a:t>
            </a:r>
            <a:endParaRPr lang="en-US" sz="2000" dirty="0">
              <a:latin typeface="Lucida Calligraphy" panose="03010101010101010101" pitchFamily="66" charset="0"/>
            </a:endParaRPr>
          </a:p>
        </p:txBody>
      </p:sp>
    </p:spTree>
    <p:extLst>
      <p:ext uri="{BB962C8B-B14F-4D97-AF65-F5344CB8AC3E}">
        <p14:creationId xmlns:p14="http://schemas.microsoft.com/office/powerpoint/2010/main" val="292672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78878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9466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3762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664551"/>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292922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388554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321664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35047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699611"/>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7554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How to </a:t>
            </a:r>
            <a:r>
              <a:rPr lang="en-US" sz="6000" b="1" dirty="0" err="1">
                <a:solidFill>
                  <a:srgbClr val="FFC000"/>
                </a:solidFill>
              </a:rPr>
              <a:t>Obverve</a:t>
            </a:r>
            <a:endParaRPr lang="en-US" sz="6000" b="1" dirty="0">
              <a:solidFill>
                <a:srgbClr val="FFC000"/>
              </a:solidFill>
            </a:endParaRPr>
          </a:p>
          <a:p>
            <a:pPr algn="ctr"/>
            <a:r>
              <a:rPr lang="en-US" sz="6000" b="1" dirty="0">
                <a:solidFill>
                  <a:srgbClr val="FFC000"/>
                </a:solidFill>
              </a:rPr>
              <a:t> </a:t>
            </a: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0" y="6710349"/>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35841"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0" i="0" dirty="0">
                <a:solidFill>
                  <a:srgbClr val="616161"/>
                </a:solidFill>
                <a:effectLst/>
                <a:latin typeface="Lucida Handwriting" panose="03010101010101010101" pitchFamily="66" charset="0"/>
              </a:rPr>
              <a:t>Celebrate the day by getting out some paper and writing a letter to a family member or friend. </a:t>
            </a:r>
          </a:p>
          <a:p>
            <a:pPr algn="l"/>
            <a:endParaRPr lang="en-US" dirty="0">
              <a:solidFill>
                <a:srgbClr val="616161"/>
              </a:solidFill>
              <a:latin typeface="Lucida Handwriting" panose="03010101010101010101" pitchFamily="66" charset="0"/>
            </a:endParaRPr>
          </a:p>
          <a:p>
            <a:pPr algn="l"/>
            <a:r>
              <a:rPr lang="en-US" b="0" i="0" dirty="0">
                <a:solidFill>
                  <a:srgbClr val="616161"/>
                </a:solidFill>
                <a:effectLst/>
                <a:latin typeface="Lucida Handwriting" panose="03010101010101010101" pitchFamily="66" charset="0"/>
              </a:rPr>
              <a:t>There are no rules as long as you put your soul into it. As the holidays are coming up, this may be an opportune time to add a letter along with a holiday card you were going to send out. </a:t>
            </a:r>
          </a:p>
          <a:p>
            <a:pPr algn="l"/>
            <a:endParaRPr lang="en-US" dirty="0">
              <a:solidFill>
                <a:srgbClr val="616161"/>
              </a:solidFill>
              <a:latin typeface="Lucida Handwriting" panose="03010101010101010101" pitchFamily="66" charset="0"/>
            </a:endParaRPr>
          </a:p>
          <a:p>
            <a:pPr algn="l"/>
            <a:r>
              <a:rPr lang="en-US" b="0" i="0" dirty="0">
                <a:solidFill>
                  <a:srgbClr val="616161"/>
                </a:solidFill>
                <a:effectLst/>
                <a:latin typeface="Lucida Handwriting" panose="03010101010101010101" pitchFamily="66" charset="0"/>
              </a:rPr>
              <a:t>Letters have served as great primary source documents for historians, giving them an opportunity to study how people lived and thought in a particularly time and place. </a:t>
            </a:r>
          </a:p>
          <a:p>
            <a:pPr algn="l"/>
            <a:endParaRPr lang="en-US" dirty="0">
              <a:solidFill>
                <a:srgbClr val="616161"/>
              </a:solidFill>
              <a:latin typeface="Lucida Handwriting" panose="03010101010101010101" pitchFamily="66" charset="0"/>
            </a:endParaRPr>
          </a:p>
          <a:p>
            <a:pPr algn="l"/>
            <a:r>
              <a:rPr lang="en-US" b="0" i="0" dirty="0">
                <a:solidFill>
                  <a:srgbClr val="616161"/>
                </a:solidFill>
                <a:effectLst/>
                <a:latin typeface="Lucida Handwriting" panose="03010101010101010101" pitchFamily="66" charset="0"/>
              </a:rPr>
              <a:t>Letters can be inspirational and moving, and can shine a light on someone's humanity. Because of this, today could also be appropriately celebrated by reading letters. Many fascinating letters can be read online at </a:t>
            </a:r>
            <a:r>
              <a:rPr lang="en-US" b="0" i="0" dirty="0">
                <a:solidFill>
                  <a:srgbClr val="9E9E9E"/>
                </a:solidFill>
                <a:effectLst/>
                <a:latin typeface="Lucida Handwriting" panose="03010101010101010101" pitchFamily="66" charset="0"/>
                <a:hlinkClick r:id="rId4"/>
              </a:rPr>
              <a:t>Letters of Note</a:t>
            </a:r>
            <a:r>
              <a:rPr lang="en-US" b="0" i="0" dirty="0">
                <a:solidFill>
                  <a:srgbClr val="616161"/>
                </a:solidFill>
                <a:effectLst/>
                <a:latin typeface="Lucida Handwriting" panose="03010101010101010101" pitchFamily="66" charset="0"/>
              </a:rPr>
              <a:t>, and can also be found in </a:t>
            </a:r>
            <a:r>
              <a:rPr lang="en-US" b="0" i="0" dirty="0">
                <a:solidFill>
                  <a:srgbClr val="9E9E9E"/>
                </a:solidFill>
                <a:effectLst/>
                <a:latin typeface="Lucida Handwriting" panose="03010101010101010101" pitchFamily="66" charset="0"/>
                <a:hlinkClick r:id="rId5"/>
              </a:rPr>
              <a:t>print form</a:t>
            </a:r>
            <a:r>
              <a:rPr lang="en-US" b="0" i="0" dirty="0">
                <a:solidFill>
                  <a:srgbClr val="616161"/>
                </a:solidFill>
                <a:effectLst/>
                <a:latin typeface="Lucida Handwriting" panose="03010101010101010101" pitchFamily="66" charset="0"/>
              </a:rPr>
              <a:t>.</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23" y="509961"/>
            <a:ext cx="10501222" cy="1366610"/>
          </a:xfrm>
          <a:prstGeom prst="rect">
            <a:avLst/>
          </a:prstGeom>
        </p:spPr>
      </p:pic>
    </p:spTree>
    <p:extLst>
      <p:ext uri="{BB962C8B-B14F-4D97-AF65-F5344CB8AC3E}">
        <p14:creationId xmlns:p14="http://schemas.microsoft.com/office/powerpoint/2010/main" val="332204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47252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35678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73859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3306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53992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87018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25159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1648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50495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903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23070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Tuesday</a:t>
            </a:r>
          </a:p>
        </p:txBody>
      </p:sp>
      <p:sp>
        <p:nvSpPr>
          <p:cNvPr id="3" name="矩形: 圆角 2">
            <a:extLst>
              <a:ext uri="{FF2B5EF4-FFF2-40B4-BE49-F238E27FC236}">
                <a16:creationId xmlns:a16="http://schemas.microsoft.com/office/drawing/2014/main" id="{A3A32B68-95CD-432B-BF67-9F7B2321D8FF}"/>
              </a:ext>
            </a:extLst>
          </p:cNvPr>
          <p:cNvSpPr/>
          <p:nvPr/>
        </p:nvSpPr>
        <p:spPr>
          <a:xfrm>
            <a:off x="43132" y="2459967"/>
            <a:ext cx="10121660" cy="603561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4800" b="0" i="0" dirty="0">
              <a:solidFill>
                <a:schemeClr val="accent2"/>
              </a:solidFill>
              <a:effectLst/>
              <a:latin typeface="Roboto"/>
            </a:endParaRPr>
          </a:p>
          <a:p>
            <a:pPr algn="l"/>
            <a:endParaRPr lang="en-US" sz="4800" dirty="0">
              <a:solidFill>
                <a:schemeClr val="accent2"/>
              </a:solidFill>
              <a:latin typeface="Roboto"/>
            </a:endParaRPr>
          </a:p>
          <a:p>
            <a:pPr algn="l"/>
            <a:endParaRPr lang="en-US" sz="4800" b="0" i="0" dirty="0">
              <a:solidFill>
                <a:schemeClr val="accent2"/>
              </a:solidFill>
              <a:effectLst/>
              <a:latin typeface="Roboto"/>
            </a:endParaRPr>
          </a:p>
          <a:p>
            <a:pPr algn="l"/>
            <a:endParaRPr lang="en-US" sz="4800" dirty="0">
              <a:solidFill>
                <a:schemeClr val="accent2"/>
              </a:solidFill>
              <a:latin typeface="Roboto"/>
            </a:endParaRPr>
          </a:p>
          <a:p>
            <a:pPr algn="l"/>
            <a:r>
              <a:rPr lang="en-US" sz="4800" b="0" i="0" dirty="0">
                <a:solidFill>
                  <a:schemeClr val="accent2"/>
                </a:solidFill>
                <a:effectLst/>
                <a:latin typeface="Roboto"/>
              </a:rPr>
              <a:t>National Christmas Lights Day</a:t>
            </a:r>
          </a:p>
          <a:p>
            <a:pPr algn="l"/>
            <a:endParaRPr lang="en-US" dirty="0">
              <a:solidFill>
                <a:srgbClr val="FFFFFF"/>
              </a:solidFill>
              <a:latin typeface="Roboto"/>
            </a:endParaRPr>
          </a:p>
          <a:p>
            <a:pPr algn="l"/>
            <a:r>
              <a:rPr lang="en-US" sz="2000" b="0" i="0" dirty="0">
                <a:solidFill>
                  <a:schemeClr val="accent2">
                    <a:lumMod val="40000"/>
                    <a:lumOff val="60000"/>
                  </a:schemeClr>
                </a:solidFill>
                <a:effectLst/>
                <a:latin typeface="Helvetica" panose="020B0604020202020204" pitchFamily="34" charset="0"/>
              </a:rPr>
              <a:t>Christmas lights—lights that are hung up on Christmas trees inside, and outside on buildings, trees, and other things—are celebrated today. They were invented in the early 1880s by Edward H. Johnson, an associate of Thomas Edison. </a:t>
            </a:r>
          </a:p>
          <a:p>
            <a:pPr algn="l"/>
            <a:endParaRPr lang="en-US" sz="2000" dirty="0">
              <a:solidFill>
                <a:schemeClr val="accent2">
                  <a:lumMod val="40000"/>
                  <a:lumOff val="60000"/>
                </a:schemeClr>
              </a:solidFill>
              <a:latin typeface="Helvetica" panose="020B0604020202020204" pitchFamily="34" charset="0"/>
            </a:endParaRPr>
          </a:p>
          <a:p>
            <a:pPr algn="l"/>
            <a:r>
              <a:rPr lang="en-US" sz="2000" b="0" i="0" dirty="0">
                <a:solidFill>
                  <a:schemeClr val="accent2">
                    <a:lumMod val="40000"/>
                    <a:lumOff val="60000"/>
                  </a:schemeClr>
                </a:solidFill>
                <a:effectLst/>
                <a:latin typeface="Helvetica" panose="020B0604020202020204" pitchFamily="34" charset="0"/>
              </a:rPr>
              <a:t>On December 22, 1882, he lit his Christmas tree with 80 incandescent light bulbs, at his home in New York City. Prior to this time, candles were the only way to illuminate trees, and it still took many years before electric lights became the main way trees were lit, and before outside Christmas lights became popular. Lights originally were put on trees by Christians, and they symbolized Christ as being the light of the world.</a:t>
            </a:r>
            <a:endParaRPr lang="en-US" sz="2000" b="0" i="0" dirty="0">
              <a:solidFill>
                <a:schemeClr val="accent2">
                  <a:lumMod val="40000"/>
                  <a:lumOff val="60000"/>
                </a:schemeClr>
              </a:solidFill>
              <a:effectLst/>
              <a:latin typeface="Roboto"/>
            </a:endParaRPr>
          </a:p>
          <a:p>
            <a:pPr algn="l"/>
            <a:endParaRPr lang="en-US" sz="2000" dirty="0">
              <a:solidFill>
                <a:schemeClr val="accent2">
                  <a:lumMod val="40000"/>
                  <a:lumOff val="60000"/>
                </a:schemeClr>
              </a:solidFill>
              <a:latin typeface="Roboto"/>
            </a:endParaRPr>
          </a:p>
          <a:p>
            <a:pPr algn="l"/>
            <a:endParaRPr lang="en-US" b="0" i="0" dirty="0">
              <a:solidFill>
                <a:srgbClr val="FFFFFF"/>
              </a:solidFill>
              <a:effectLst/>
              <a:latin typeface="Roboto"/>
            </a:endParaRPr>
          </a:p>
          <a:p>
            <a:pPr algn="l"/>
            <a:endParaRPr lang="en-US" dirty="0">
              <a:solidFill>
                <a:srgbClr val="FFFFFF"/>
              </a:solidFill>
              <a:latin typeface="Roboto"/>
            </a:endParaRPr>
          </a:p>
          <a:p>
            <a:pPr algn="l"/>
            <a:endParaRPr lang="en-US" b="0" i="0" dirty="0">
              <a:solidFill>
                <a:srgbClr val="FFFFFF"/>
              </a:solidFill>
              <a:effectLst/>
              <a:latin typeface="Roboto"/>
            </a:endParaRPr>
          </a:p>
          <a:p>
            <a:pPr algn="l"/>
            <a:endParaRPr lang="en-US" dirty="0">
              <a:solidFill>
                <a:srgbClr val="FFFFFF"/>
              </a:solidFill>
              <a:latin typeface="Roboto"/>
            </a:endParaRPr>
          </a:p>
          <a:p>
            <a:pPr algn="l"/>
            <a:endParaRPr lang="en-US" b="0" i="0" dirty="0">
              <a:solidFill>
                <a:srgbClr val="FFFFFF"/>
              </a:solidFill>
              <a:effectLst/>
              <a:latin typeface="Roboto"/>
            </a:endParaRPr>
          </a:p>
          <a:p>
            <a:pPr algn="l"/>
            <a:endParaRPr lang="en-US" dirty="0">
              <a:solidFill>
                <a:srgbClr val="FFFFFF"/>
              </a:solidFill>
              <a:latin typeface="Roboto"/>
            </a:endParaRPr>
          </a:p>
          <a:p>
            <a:pPr algn="l"/>
            <a:endParaRPr lang="en-US" b="0" i="0" dirty="0">
              <a:solidFill>
                <a:srgbClr val="FFFFFF"/>
              </a:solidFill>
              <a:effectLst/>
              <a:latin typeface="Roboto"/>
            </a:endParaRPr>
          </a:p>
          <a:p>
            <a:pPr algn="l"/>
            <a:endParaRPr lang="en-US" dirty="0">
              <a:solidFill>
                <a:srgbClr val="FFFFFF"/>
              </a:solidFill>
              <a:latin typeface="Roboto"/>
            </a:endParaRPr>
          </a:p>
          <a:p>
            <a:pPr algn="l"/>
            <a:endParaRPr lang="en-US" b="0" i="0" dirty="0">
              <a:solidFill>
                <a:srgbClr val="FFFFFF"/>
              </a:solidFill>
              <a:effectLst/>
              <a:latin typeface="Roboto"/>
            </a:endParaRPr>
          </a:p>
          <a:p>
            <a:pPr algn="l"/>
            <a:endParaRPr lang="en-US" dirty="0">
              <a:solidFill>
                <a:srgbClr val="FFFFFF"/>
              </a:solidFill>
              <a:latin typeface="Roboto"/>
            </a:endParaRPr>
          </a:p>
          <a:p>
            <a:pPr algn="l"/>
            <a:endParaRPr lang="en-US" b="0" i="0" dirty="0">
              <a:solidFill>
                <a:srgbClr val="FFFFFF"/>
              </a:solidFill>
              <a:effectLst/>
              <a:latin typeface="Roboto"/>
            </a:endParaRPr>
          </a:p>
          <a:p>
            <a:pPr algn="l"/>
            <a:endParaRPr lang="en-US" b="0" i="0" dirty="0">
              <a:solidFill>
                <a:srgbClr val="FFFFFF"/>
              </a:solidFill>
              <a:effectLst/>
              <a:latin typeface="Roboto"/>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32" y="874143"/>
            <a:ext cx="10520189" cy="2601900"/>
          </a:xfrm>
          <a:prstGeom prst="rect">
            <a:avLst/>
          </a:prstGeom>
        </p:spPr>
      </p:pic>
    </p:spTree>
    <p:extLst>
      <p:ext uri="{BB962C8B-B14F-4D97-AF65-F5344CB8AC3E}">
        <p14:creationId xmlns:p14="http://schemas.microsoft.com/office/powerpoint/2010/main" val="300329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1000"/>
                                        <p:tgtEl>
                                          <p:spTgt spid="3">
                                            <p:txEl>
                                              <p:pRg st="8" end="8"/>
                                            </p:txEl>
                                          </p:spTgt>
                                        </p:tgtEl>
                                      </p:cBhvr>
                                    </p:animEffect>
                                    <p:anim calcmode="lin" valueType="num">
                                      <p:cBhvr>
                                        <p:cTn id="2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December 8, 2020  Tuesday</a:t>
            </a:r>
          </a:p>
          <a:p>
            <a:pPr algn="ctr"/>
            <a:r>
              <a:rPr lang="en-US" sz="2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a:t>
            </a:r>
          </a:p>
          <a:p>
            <a:pPr algn="ctr"/>
            <a:endParaRPr lang="en-US" sz="4000" dirty="0">
              <a:solidFill>
                <a:srgbClr val="C00000"/>
              </a:solidFill>
            </a:endParaRPr>
          </a:p>
          <a:p>
            <a:pPr algn="ctr"/>
            <a:r>
              <a:rPr lang="en-US" sz="4000" dirty="0">
                <a:solidFill>
                  <a:srgbClr val="C00000"/>
                </a:solidFill>
              </a:rPr>
              <a:t>Part II – Holiday Season in </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9" y="145124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73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896779"/>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1201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80967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03212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559539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30010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1038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03642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97724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146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4034" name="Picture 2" descr="Photo of Christmas tree light | Free christmas images">
            <a:extLst>
              <a:ext uri="{FF2B5EF4-FFF2-40B4-BE49-F238E27FC236}">
                <a16:creationId xmlns:a16="http://schemas.microsoft.com/office/drawing/2014/main" id="{27269928-DCD0-4CE9-B134-9827EB866E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30513"/>
            <a:ext cx="10058400" cy="63367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CC385186-D96D-4FC0-A60C-5C666113A862}"/>
              </a:ext>
            </a:extLst>
          </p:cNvPr>
          <p:cNvSpPr txBox="1"/>
          <p:nvPr/>
        </p:nvSpPr>
        <p:spPr>
          <a:xfrm>
            <a:off x="606724" y="1882746"/>
            <a:ext cx="9451675" cy="4708981"/>
          </a:xfrm>
          <a:prstGeom prst="rect">
            <a:avLst/>
          </a:prstGeom>
          <a:noFill/>
        </p:spPr>
        <p:txBody>
          <a:bodyPr wrap="square">
            <a:spAutoFit/>
          </a:bodyPr>
          <a:lstStyle/>
          <a:p>
            <a:pPr algn="l"/>
            <a:r>
              <a:rPr lang="en-US" sz="6000" b="0" i="0" dirty="0">
                <a:solidFill>
                  <a:srgbClr val="FFFFFF"/>
                </a:solidFill>
                <a:effectLst/>
                <a:latin typeface="Lucida Calligraphy" panose="03010101010101010101" pitchFamily="66" charset="0"/>
              </a:rPr>
              <a:t>December  8, 2020</a:t>
            </a:r>
          </a:p>
          <a:p>
            <a:pPr algn="l"/>
            <a:r>
              <a:rPr lang="en-US" sz="6000" dirty="0">
                <a:solidFill>
                  <a:srgbClr val="FFFFFF"/>
                </a:solidFill>
                <a:latin typeface="Lucida Calligraphy" panose="03010101010101010101" pitchFamily="66" charset="0"/>
              </a:rPr>
              <a:t>Tuesday</a:t>
            </a:r>
          </a:p>
          <a:p>
            <a:pPr algn="l"/>
            <a:endParaRPr lang="en-US" sz="6000" b="0" i="0" dirty="0">
              <a:solidFill>
                <a:srgbClr val="FFFFFF"/>
              </a:solidFill>
              <a:effectLst/>
              <a:latin typeface="Lucida Calligraphy" panose="03010101010101010101" pitchFamily="66" charset="0"/>
            </a:endParaRPr>
          </a:p>
          <a:p>
            <a:pPr algn="l"/>
            <a:r>
              <a:rPr lang="en-US" sz="6000" b="0" i="0" dirty="0">
                <a:solidFill>
                  <a:srgbClr val="FFFFFF"/>
                </a:solidFill>
                <a:effectLst/>
                <a:latin typeface="Lucida Calligraphy" panose="03010101010101010101" pitchFamily="66" charset="0"/>
              </a:rPr>
              <a:t>National Christmas Tree Day</a:t>
            </a:r>
          </a:p>
        </p:txBody>
      </p:sp>
    </p:spTree>
    <p:extLst>
      <p:ext uri="{BB962C8B-B14F-4D97-AF65-F5344CB8AC3E}">
        <p14:creationId xmlns:p14="http://schemas.microsoft.com/office/powerpoint/2010/main" val="340942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animEffect transition="in" filter="fade">
                                      <p:cBhvr>
                                        <p:cTn id="7" dur="1000"/>
                                        <p:tgtEl>
                                          <p:spTgt spid="8">
                                            <p:txEl>
                                              <p:pRg st="3" end="3"/>
                                            </p:txEl>
                                          </p:spTgt>
                                        </p:tgtEl>
                                      </p:cBhvr>
                                    </p:animEffect>
                                    <p:anim calcmode="lin" valueType="num">
                                      <p:cBhvr>
                                        <p:cTn id="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87515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56011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34827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04179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976679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2197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59770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85847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640794"/>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658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History of Christmas Tree</a:t>
            </a: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3010" name="Picture 2" descr="Golden And Silver Lights With Christmas Tree On Red Background,bright  Decoration For Merry Xmas Greeting Message.elegant Holiday Season Social  Post Digital Card.copy Type Space For Text Or Logo | College of Digital">
            <a:extLst>
              <a:ext uri="{FF2B5EF4-FFF2-40B4-BE49-F238E27FC236}">
                <a16:creationId xmlns:a16="http://schemas.microsoft.com/office/drawing/2014/main" id="{311B3F05-AC13-49B4-9EDF-B39FB7490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625214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12" y="1106978"/>
            <a:ext cx="10501222" cy="1366610"/>
          </a:xfrm>
          <a:prstGeom prst="rect">
            <a:avLst/>
          </a:prstGeom>
        </p:spPr>
      </p:pic>
      <p:sp>
        <p:nvSpPr>
          <p:cNvPr id="10" name="文本框 9">
            <a:extLst>
              <a:ext uri="{FF2B5EF4-FFF2-40B4-BE49-F238E27FC236}">
                <a16:creationId xmlns:a16="http://schemas.microsoft.com/office/drawing/2014/main" id="{373F4C07-45AD-4DC1-8699-6BD98F53F24E}"/>
              </a:ext>
            </a:extLst>
          </p:cNvPr>
          <p:cNvSpPr txBox="1"/>
          <p:nvPr/>
        </p:nvSpPr>
        <p:spPr>
          <a:xfrm>
            <a:off x="57509" y="2384167"/>
            <a:ext cx="9931879" cy="4401205"/>
          </a:xfrm>
          <a:prstGeom prst="rect">
            <a:avLst/>
          </a:prstGeom>
          <a:noFill/>
        </p:spPr>
        <p:txBody>
          <a:bodyPr wrap="square">
            <a:spAutoFit/>
          </a:bodyPr>
          <a:lstStyle/>
          <a:p>
            <a:r>
              <a:rPr lang="en-US" sz="2000" b="0" i="0" dirty="0">
                <a:solidFill>
                  <a:schemeClr val="bg1"/>
                </a:solidFill>
                <a:effectLst/>
                <a:latin typeface="Lucida Calligraphy" panose="03010101010101010101" pitchFamily="66" charset="0"/>
              </a:rPr>
              <a:t>The Christmas tree, a prominent decoration for those who celebrate </a:t>
            </a:r>
            <a:r>
              <a:rPr lang="en-US" sz="2000" b="0" i="0" dirty="0">
                <a:solidFill>
                  <a:schemeClr val="bg1"/>
                </a:solidFill>
                <a:effectLst/>
                <a:latin typeface="Lucida Calligraphy" panose="03010101010101010101" pitchFamily="66" charset="0"/>
                <a:hlinkClick r:id="rId5">
                  <a:extLst>
                    <a:ext uri="{A12FA001-AC4F-418D-AE19-62706E023703}">
                      <ahyp:hlinkClr xmlns:ahyp="http://schemas.microsoft.com/office/drawing/2018/hyperlinkcolor" val="tx"/>
                    </a:ext>
                  </a:extLst>
                </a:hlinkClick>
              </a:rPr>
              <a:t>Christmas</a:t>
            </a:r>
            <a:r>
              <a:rPr lang="en-US" sz="2000" b="0" i="0" dirty="0">
                <a:solidFill>
                  <a:schemeClr val="bg1"/>
                </a:solidFill>
                <a:effectLst/>
                <a:latin typeface="Lucida Calligraphy" panose="03010101010101010101" pitchFamily="66" charset="0"/>
              </a:rPr>
              <a:t>, is the focus of today's holiday. The day is often celebrated by acquiring, putting up, and decorating a Christmas tree. </a:t>
            </a:r>
          </a:p>
          <a:p>
            <a:endParaRPr lang="en-US" sz="2000" dirty="0">
              <a:solidFill>
                <a:schemeClr val="bg1"/>
              </a:solidFill>
              <a:latin typeface="Lucida Calligraphy" panose="03010101010101010101" pitchFamily="66" charset="0"/>
            </a:endParaRPr>
          </a:p>
          <a:p>
            <a:r>
              <a:rPr lang="en-US" sz="2000" b="0" i="0" dirty="0">
                <a:solidFill>
                  <a:schemeClr val="bg1"/>
                </a:solidFill>
                <a:effectLst/>
                <a:latin typeface="Lucida Calligraphy" panose="03010101010101010101" pitchFamily="66" charset="0"/>
              </a:rPr>
              <a:t>Although the choice to put National Christmas Tree Day on December 8 was made by the day's creator, Jace Shoemaker-Galloway, the date does have some other connections to the Christmas tree. Today also happens to be Immaculate Conception Day, a Catholic holiday on which celebrants in some countries put up Christmas trees. December 8 is also around the time of the year that the </a:t>
            </a:r>
            <a:r>
              <a:rPr lang="en-US" sz="2000" b="0" i="0" dirty="0">
                <a:solidFill>
                  <a:schemeClr val="bg1"/>
                </a:solidFill>
                <a:effectLst/>
                <a:latin typeface="Lucida Calligraphy" panose="03010101010101010101" pitchFamily="66" charset="0"/>
                <a:hlinkClick r:id="rId6">
                  <a:extLst>
                    <a:ext uri="{A12FA001-AC4F-418D-AE19-62706E023703}">
                      <ahyp:hlinkClr xmlns:ahyp="http://schemas.microsoft.com/office/drawing/2018/hyperlinkcolor" val="tx"/>
                    </a:ext>
                  </a:extLst>
                </a:hlinkClick>
              </a:rPr>
              <a:t>lighting of the National Christmas </a:t>
            </a:r>
          </a:p>
          <a:p>
            <a:r>
              <a:rPr lang="en-US" sz="2000" b="0" i="0" dirty="0">
                <a:solidFill>
                  <a:schemeClr val="bg1"/>
                </a:solidFill>
                <a:effectLst/>
                <a:latin typeface="Lucida Calligraphy" panose="03010101010101010101" pitchFamily="66" charset="0"/>
                <a:hlinkClick r:id="rId6">
                  <a:extLst>
                    <a:ext uri="{A12FA001-AC4F-418D-AE19-62706E023703}">
                      <ahyp:hlinkClr xmlns:ahyp="http://schemas.microsoft.com/office/drawing/2018/hyperlinkcolor" val="tx"/>
                    </a:ext>
                  </a:extLst>
                </a:hlinkClick>
              </a:rPr>
              <a:t>Tree</a:t>
            </a:r>
            <a:r>
              <a:rPr lang="en-US" sz="2000" b="0" i="0" dirty="0">
                <a:solidFill>
                  <a:schemeClr val="bg1"/>
                </a:solidFill>
                <a:effectLst/>
                <a:latin typeface="Lucida Calligraphy" panose="03010101010101010101" pitchFamily="66" charset="0"/>
              </a:rPr>
              <a:t> takes place. </a:t>
            </a:r>
          </a:p>
          <a:p>
            <a:endParaRPr lang="en-US" sz="2000" dirty="0">
              <a:solidFill>
                <a:schemeClr val="bg1"/>
              </a:solidFill>
              <a:latin typeface="Lucida Calligraphy" panose="03010101010101010101" pitchFamily="66" charset="0"/>
            </a:endParaRPr>
          </a:p>
          <a:p>
            <a:r>
              <a:rPr lang="en-US" sz="2000" b="0" i="0" dirty="0">
                <a:effectLst/>
                <a:latin typeface="Lucida Calligraphy" panose="03010101010101010101" pitchFamily="66" charset="0"/>
              </a:rPr>
              <a:t>In the past, some </a:t>
            </a:r>
            <a:r>
              <a:rPr lang="en-US" sz="2000" b="0" i="0" dirty="0">
                <a:effectLst/>
                <a:latin typeface="Lucida Calligraphy" panose="03010101010101010101" pitchFamily="66" charset="0"/>
                <a:hlinkClick r:id="rId7">
                  <a:extLst>
                    <a:ext uri="{A12FA001-AC4F-418D-AE19-62706E023703}">
                      <ahyp:hlinkClr xmlns:ahyp="http://schemas.microsoft.com/office/drawing/2018/hyperlinkcolor" val="tx"/>
                    </a:ext>
                  </a:extLst>
                </a:hlinkClick>
              </a:rPr>
              <a:t>tree farmers have also held a National Christmas Tree Day on the date</a:t>
            </a:r>
            <a:r>
              <a:rPr lang="en-US" sz="2000" b="0" i="0" dirty="0">
                <a:effectLst/>
                <a:latin typeface="Lucida Calligraphy" panose="03010101010101010101" pitchFamily="66" charset="0"/>
              </a:rPr>
              <a:t> as well.</a:t>
            </a:r>
            <a:endParaRPr lang="en-US" sz="2000" dirty="0">
              <a:latin typeface="Lucida Calligraphy" panose="03010101010101010101" pitchFamily="66" charset="0"/>
            </a:endParaRPr>
          </a:p>
        </p:txBody>
      </p:sp>
    </p:spTree>
    <p:extLst>
      <p:ext uri="{BB962C8B-B14F-4D97-AF65-F5344CB8AC3E}">
        <p14:creationId xmlns:p14="http://schemas.microsoft.com/office/powerpoint/2010/main" val="103458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1000"/>
                                        <p:tgtEl>
                                          <p:spTgt spid="10">
                                            <p:txEl>
                                              <p:pRg st="2" end="2"/>
                                            </p:txEl>
                                          </p:spTgt>
                                        </p:tgtEl>
                                      </p:cBhvr>
                                    </p:animEffect>
                                    <p:anim calcmode="lin" valueType="num">
                                      <p:cBhvr>
                                        <p:cTn id="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1000"/>
                                        <p:tgtEl>
                                          <p:spTgt spid="10">
                                            <p:txEl>
                                              <p:pRg st="3" end="3"/>
                                            </p:txEl>
                                          </p:spTgt>
                                        </p:tgtEl>
                                      </p:cBhvr>
                                    </p:animEffect>
                                    <p:anim calcmode="lin" valueType="num">
                                      <p:cBhvr>
                                        <p:cTn id="1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animEffect transition="in" filter="fade">
                                      <p:cBhvr>
                                        <p:cTn id="19" dur="1000"/>
                                        <p:tgtEl>
                                          <p:spTgt spid="10">
                                            <p:txEl>
                                              <p:pRg st="5" end="5"/>
                                            </p:txEl>
                                          </p:spTgt>
                                        </p:tgtEl>
                                      </p:cBhvr>
                                    </p:animEffect>
                                    <p:anim calcmode="lin" valueType="num">
                                      <p:cBhvr>
                                        <p:cTn id="20"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63030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6176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08313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981450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97360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45897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47477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618084"/>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99666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027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22530" name="Picture 2" descr="Christmas tree Drawing - Gallery and How to Draw Videos!">
            <a:extLst>
              <a:ext uri="{FF2B5EF4-FFF2-40B4-BE49-F238E27FC236}">
                <a16:creationId xmlns:a16="http://schemas.microsoft.com/office/drawing/2014/main" id="{3E72C567-5A22-467E-B866-1BFC4979D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10" r="10898"/>
          <a:stretch/>
        </p:blipFill>
        <p:spPr bwMode="auto">
          <a:xfrm>
            <a:off x="0" y="1397479"/>
            <a:ext cx="10058400" cy="642380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8" y="-155275"/>
            <a:ext cx="10501222" cy="1366610"/>
          </a:xfrm>
          <a:prstGeom prst="rect">
            <a:avLst/>
          </a:prstGeom>
        </p:spPr>
      </p:pic>
      <p:sp>
        <p:nvSpPr>
          <p:cNvPr id="8" name="文本框 7">
            <a:extLst>
              <a:ext uri="{FF2B5EF4-FFF2-40B4-BE49-F238E27FC236}">
                <a16:creationId xmlns:a16="http://schemas.microsoft.com/office/drawing/2014/main" id="{3462AEFD-7601-46EB-BDA8-8616203071EE}"/>
              </a:ext>
            </a:extLst>
          </p:cNvPr>
          <p:cNvSpPr txBox="1"/>
          <p:nvPr/>
        </p:nvSpPr>
        <p:spPr>
          <a:xfrm>
            <a:off x="276045" y="1764866"/>
            <a:ext cx="10000891" cy="5262979"/>
          </a:xfrm>
          <a:prstGeom prst="rect">
            <a:avLst/>
          </a:prstGeom>
          <a:noFill/>
        </p:spPr>
        <p:txBody>
          <a:bodyPr wrap="square">
            <a:spAutoFit/>
          </a:bodyPr>
          <a:lstStyle/>
          <a:p>
            <a:r>
              <a:rPr lang="en-US" sz="2800" b="0" i="0" dirty="0">
                <a:solidFill>
                  <a:schemeClr val="accent1">
                    <a:lumMod val="20000"/>
                    <a:lumOff val="80000"/>
                  </a:schemeClr>
                </a:solidFill>
                <a:effectLst/>
                <a:latin typeface="Lucida Calligraphy" panose="03010101010101010101" pitchFamily="66" charset="0"/>
              </a:rPr>
              <a:t>The roots of the Christmas tree traditi</a:t>
            </a:r>
            <a:r>
              <a:rPr lang="en-US" sz="2800" b="0" i="0" dirty="0">
                <a:solidFill>
                  <a:srgbClr val="FF0000"/>
                </a:solidFill>
                <a:effectLst/>
                <a:latin typeface="Lucida Calligraphy" panose="03010101010101010101" pitchFamily="66" charset="0"/>
              </a:rPr>
              <a:t>on go </a:t>
            </a:r>
            <a:r>
              <a:rPr lang="en-US" sz="2800" b="0" i="0" dirty="0">
                <a:solidFill>
                  <a:schemeClr val="accent1">
                    <a:lumMod val="20000"/>
                    <a:lumOff val="80000"/>
                  </a:schemeClr>
                </a:solidFill>
                <a:effectLst/>
                <a:latin typeface="Lucida Calligraphy" panose="03010101010101010101" pitchFamily="66" charset="0"/>
              </a:rPr>
              <a:t>back to ancient pagan holidays. Pagans decor</a:t>
            </a:r>
            <a:r>
              <a:rPr lang="en-US" sz="2800" b="0" i="0" dirty="0">
                <a:solidFill>
                  <a:srgbClr val="FF0000"/>
                </a:solidFill>
                <a:effectLst/>
                <a:latin typeface="Lucida Calligraphy" panose="03010101010101010101" pitchFamily="66" charset="0"/>
              </a:rPr>
              <a:t>ated </a:t>
            </a:r>
            <a:r>
              <a:rPr lang="en-US" sz="2800" b="0" i="0" dirty="0">
                <a:solidFill>
                  <a:schemeClr val="accent1">
                    <a:lumMod val="20000"/>
                    <a:lumOff val="80000"/>
                  </a:schemeClr>
                </a:solidFill>
                <a:effectLst/>
                <a:latin typeface="Lucida Calligraphy" panose="03010101010101010101" pitchFamily="66" charset="0"/>
              </a:rPr>
              <a:t>their homes with evergreen branches during the </a:t>
            </a:r>
            <a:r>
              <a:rPr lang="en-US" sz="2800" b="0" i="0" dirty="0">
                <a:solidFill>
                  <a:schemeClr val="accent1">
                    <a:lumMod val="20000"/>
                    <a:lumOff val="80000"/>
                  </a:schemeClr>
                </a:solidFill>
                <a:effectLst/>
                <a:latin typeface="Lucida Calligraphy" panose="03010101010101010101" pitchFamily="66" charset="0"/>
                <a:hlinkClick r:id="rId4">
                  <a:extLst>
                    <a:ext uri="{A12FA001-AC4F-418D-AE19-62706E023703}">
                      <ahyp:hlinkClr xmlns:ahyp="http://schemas.microsoft.com/office/drawing/2018/hyperlinkcolor" val="tx"/>
                    </a:ext>
                  </a:extLst>
                </a:hlinkClick>
              </a:rPr>
              <a:t>Winter Solstice</a:t>
            </a:r>
            <a:r>
              <a:rPr lang="en-US" sz="2800" b="0" i="0" dirty="0">
                <a:solidFill>
                  <a:schemeClr val="accent1">
                    <a:lumMod val="20000"/>
                    <a:lumOff val="80000"/>
                  </a:schemeClr>
                </a:solidFill>
                <a:effectLst/>
                <a:latin typeface="Lucida Calligraphy" panose="03010101010101010101" pitchFamily="66" charset="0"/>
              </a:rPr>
              <a:t>, to remind them that spring wasn't too far away. Some pagans worshipped trees as well. In ancient Rome, temples were decorated with evergreens during Saturnalia, a December holiday. </a:t>
            </a:r>
          </a:p>
          <a:p>
            <a:endParaRPr lang="en-US" sz="2800" dirty="0">
              <a:solidFill>
                <a:schemeClr val="accent1">
                  <a:lumMod val="20000"/>
                  <a:lumOff val="80000"/>
                </a:schemeClr>
              </a:solidFill>
              <a:latin typeface="Lucida Calligraphy" panose="03010101010101010101" pitchFamily="66" charset="0"/>
            </a:endParaRPr>
          </a:p>
          <a:p>
            <a:r>
              <a:rPr lang="en-US" sz="2800" b="0" i="0" dirty="0">
                <a:solidFill>
                  <a:schemeClr val="accent1">
                    <a:lumMod val="20000"/>
                    <a:lumOff val="80000"/>
                  </a:schemeClr>
                </a:solidFill>
                <a:effectLst/>
                <a:latin typeface="Lucida Calligraphy" panose="03010101010101010101" pitchFamily="66" charset="0"/>
              </a:rPr>
              <a:t>Eventually, Christians began associating Christ's birth with the winter holidays and adopted the evergreen tree, which they saw as a symbol of eternal life.</a:t>
            </a:r>
            <a:endParaRPr lang="en-US" sz="2800" dirty="0">
              <a:solidFill>
                <a:schemeClr val="accent1">
                  <a:lumMod val="20000"/>
                  <a:lumOff val="80000"/>
                </a:schemeClr>
              </a:solidFill>
              <a:latin typeface="Lucida Calligraphy" panose="03010101010101010101" pitchFamily="66" charset="0"/>
            </a:endParaRPr>
          </a:p>
        </p:txBody>
      </p:sp>
    </p:spTree>
    <p:extLst>
      <p:ext uri="{BB962C8B-B14F-4D97-AF65-F5344CB8AC3E}">
        <p14:creationId xmlns:p14="http://schemas.microsoft.com/office/powerpoint/2010/main" val="180708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1000"/>
                                        <p:tgtEl>
                                          <p:spTgt spid="8">
                                            <p:txEl>
                                              <p:pRg st="2" end="2"/>
                                            </p:txEl>
                                          </p:spTgt>
                                        </p:tgtEl>
                                      </p:cBhvr>
                                    </p:animEffect>
                                    <p:anim calcmode="lin" valueType="num">
                                      <p:cBhvr>
                                        <p:cTn id="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052602"/>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3115636"/>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947453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85093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783450"/>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74901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082017"/>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74697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73851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338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Premium Vector | Christmas red background with christmas tree frame with  yellow bulb garland and presents, top view">
            <a:extLst>
              <a:ext uri="{FF2B5EF4-FFF2-40B4-BE49-F238E27FC236}">
                <a16:creationId xmlns:a16="http://schemas.microsoft.com/office/drawing/2014/main" id="{38198A25-8844-4631-9E4B-9B9D84D27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82703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BD4131C-8548-4154-8E39-B7EB38946CAA}"/>
              </a:ext>
            </a:extLst>
          </p:cNvPr>
          <p:cNvSpPr txBox="1"/>
          <p:nvPr/>
        </p:nvSpPr>
        <p:spPr>
          <a:xfrm>
            <a:off x="2480095" y="3504564"/>
            <a:ext cx="5098210" cy="646331"/>
          </a:xfrm>
          <a:prstGeom prst="rect">
            <a:avLst/>
          </a:prstGeom>
          <a:noFill/>
        </p:spPr>
        <p:txBody>
          <a:bodyPr wrap="square">
            <a:spAutoFit/>
          </a:bodyPr>
          <a:lstStyle/>
          <a:p>
            <a:pPr algn="l"/>
            <a:endParaRPr lang="en-US" b="0" i="0" dirty="0">
              <a:solidFill>
                <a:srgbClr val="FFFFFF"/>
              </a:solidFill>
              <a:effectLst/>
              <a:latin typeface="Roboto"/>
            </a:endParaRPr>
          </a:p>
          <a:p>
            <a:pPr algn="l"/>
            <a:endParaRPr lang="en-US" b="0" i="0" dirty="0">
              <a:solidFill>
                <a:srgbClr val="FFFFFF"/>
              </a:solidFill>
              <a:effectLst/>
              <a:latin typeface="Roboto"/>
            </a:endParaRPr>
          </a:p>
        </p:txBody>
      </p:sp>
      <p:sp>
        <p:nvSpPr>
          <p:cNvPr id="6" name="文本框 5">
            <a:extLst>
              <a:ext uri="{FF2B5EF4-FFF2-40B4-BE49-F238E27FC236}">
                <a16:creationId xmlns:a16="http://schemas.microsoft.com/office/drawing/2014/main" id="{A42A8717-9848-4316-863D-8F927C03E965}"/>
              </a:ext>
            </a:extLst>
          </p:cNvPr>
          <p:cNvSpPr txBox="1"/>
          <p:nvPr/>
        </p:nvSpPr>
        <p:spPr>
          <a:xfrm>
            <a:off x="1823048" y="908983"/>
            <a:ext cx="7062159" cy="6555641"/>
          </a:xfrm>
          <a:prstGeom prst="rect">
            <a:avLst/>
          </a:prstGeom>
          <a:noFill/>
        </p:spPr>
        <p:txBody>
          <a:bodyPr wrap="square">
            <a:spAutoFit/>
          </a:bodyPr>
          <a:lstStyle/>
          <a:p>
            <a:r>
              <a:rPr lang="en-US" sz="2000" b="0" i="0" dirty="0">
                <a:solidFill>
                  <a:srgbClr val="FFFF00"/>
                </a:solidFill>
                <a:effectLst/>
                <a:latin typeface="Lucida Calligraphy" panose="03010101010101010101" pitchFamily="66" charset="0"/>
              </a:rPr>
              <a:t>Christmas trees came about in western Germany. There was a German medieval play about Adam and Eve that featured a "paradise tree," a fir tree hung with apples that represented the Garden of Eden. </a:t>
            </a:r>
          </a:p>
          <a:p>
            <a:endParaRPr lang="en-US" sz="2000" dirty="0">
              <a:solidFill>
                <a:srgbClr val="FFFF00"/>
              </a:solidFill>
              <a:latin typeface="Lucida Calligraphy" panose="03010101010101010101" pitchFamily="66" charset="0"/>
            </a:endParaRPr>
          </a:p>
          <a:p>
            <a:r>
              <a:rPr lang="en-US" sz="2000" b="0" i="0" dirty="0">
                <a:solidFill>
                  <a:srgbClr val="FFFF00"/>
                </a:solidFill>
                <a:effectLst/>
                <a:latin typeface="Lucida Calligraphy" panose="03010101010101010101" pitchFamily="66" charset="0"/>
              </a:rPr>
              <a:t>Germans began putting paradise trees up in their homes on </a:t>
            </a:r>
            <a:r>
              <a:rPr lang="en-US" sz="2000" b="0" i="0" dirty="0">
                <a:solidFill>
                  <a:srgbClr val="FFFF00"/>
                </a:solidFill>
                <a:effectLst/>
                <a:latin typeface="Lucida Calligraphy" panose="03010101010101010101" pitchFamily="66" charset="0"/>
                <a:hlinkClick r:id="rId3">
                  <a:extLst>
                    <a:ext uri="{A12FA001-AC4F-418D-AE19-62706E023703}">
                      <ahyp:hlinkClr xmlns:ahyp="http://schemas.microsoft.com/office/drawing/2018/hyperlinkcolor" val="tx"/>
                    </a:ext>
                  </a:extLst>
                </a:hlinkClick>
              </a:rPr>
              <a:t>Christmas Eve</a:t>
            </a:r>
            <a:r>
              <a:rPr lang="en-US" sz="2000" b="0" i="0" dirty="0">
                <a:solidFill>
                  <a:srgbClr val="FFFF00"/>
                </a:solidFill>
                <a:effectLst/>
                <a:latin typeface="Lucida Calligraphy" panose="03010101010101010101" pitchFamily="66" charset="0"/>
              </a:rPr>
              <a:t>, the religious feast day of Adam and Eve. Besides apples, they decorated their trees with wafers, and then cookies, which symbolized Holy Communion. </a:t>
            </a:r>
          </a:p>
          <a:p>
            <a:endParaRPr lang="en-US" sz="2000" dirty="0">
              <a:solidFill>
                <a:srgbClr val="FFFF00"/>
              </a:solidFill>
              <a:latin typeface="Lucida Calligraphy" panose="03010101010101010101" pitchFamily="66" charset="0"/>
            </a:endParaRPr>
          </a:p>
          <a:p>
            <a:r>
              <a:rPr lang="en-US" sz="2000" b="0" i="0" dirty="0">
                <a:solidFill>
                  <a:srgbClr val="FFFF00"/>
                </a:solidFill>
                <a:effectLst/>
                <a:latin typeface="Lucida Calligraphy" panose="03010101010101010101" pitchFamily="66" charset="0"/>
              </a:rPr>
              <a:t>Candles were also added, symbolizing Christ as the light of the world. Germans also had "Christmas pyramids." Made of wood and shaped like pyramids, they held Christmas figurines and were decorated with candles, evergreens, and a star. </a:t>
            </a:r>
          </a:p>
          <a:p>
            <a:endParaRPr lang="en-US" sz="2000" dirty="0">
              <a:solidFill>
                <a:srgbClr val="FFFF00"/>
              </a:solidFill>
              <a:latin typeface="Lucida Calligraphy" panose="03010101010101010101" pitchFamily="66" charset="0"/>
            </a:endParaRPr>
          </a:p>
          <a:p>
            <a:r>
              <a:rPr lang="en-US" sz="2000" b="0" i="0" dirty="0">
                <a:solidFill>
                  <a:srgbClr val="FFFF00"/>
                </a:solidFill>
                <a:effectLst/>
                <a:latin typeface="Lucida Calligraphy" panose="03010101010101010101" pitchFamily="66" charset="0"/>
              </a:rPr>
              <a:t>By the sixteenth century, the Christmas pyramid and paradise tree were merged together to form the Christmas tree.</a:t>
            </a:r>
            <a:endParaRPr lang="en-US" sz="2000" dirty="0">
              <a:solidFill>
                <a:srgbClr val="FFFF00"/>
              </a:solidFill>
              <a:latin typeface="Lucida Calligraphy" panose="03010101010101010101" pitchFamily="66" charset="0"/>
            </a:endParaRPr>
          </a:p>
        </p:txBody>
      </p:sp>
    </p:spTree>
    <p:extLst>
      <p:ext uri="{BB962C8B-B14F-4D97-AF65-F5344CB8AC3E}">
        <p14:creationId xmlns:p14="http://schemas.microsoft.com/office/powerpoint/2010/main" val="429083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1000"/>
                                        <p:tgtEl>
                                          <p:spTgt spid="6">
                                            <p:txEl>
                                              <p:pRg st="2" end="2"/>
                                            </p:txEl>
                                          </p:spTgt>
                                        </p:tgtEl>
                                      </p:cBhvr>
                                    </p:animEffect>
                                    <p:anim calcmode="lin" valueType="num">
                                      <p:cBhvr>
                                        <p:cTn id="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fade">
                                      <p:cBhvr>
                                        <p:cTn id="14" dur="1000"/>
                                        <p:tgtEl>
                                          <p:spTgt spid="6">
                                            <p:txEl>
                                              <p:pRg st="4" end="4"/>
                                            </p:txEl>
                                          </p:spTgt>
                                        </p:tgtEl>
                                      </p:cBhvr>
                                    </p:animEffect>
                                    <p:anim calcmode="lin" valueType="num">
                                      <p:cBhvr>
                                        <p:cTn id="1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1000"/>
                                        <p:tgtEl>
                                          <p:spTgt spid="6">
                                            <p:txEl>
                                              <p:pRg st="6" end="6"/>
                                            </p:txEl>
                                          </p:spTgt>
                                        </p:tgtEl>
                                      </p:cBhvr>
                                    </p:animEffect>
                                    <p:anim calcmode="lin" valueType="num">
                                      <p:cBhvr>
                                        <p:cTn id="2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0712908"/>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6061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4034" name="Picture 2" descr="Photo of Christmas tree light | Free christmas images">
            <a:extLst>
              <a:ext uri="{FF2B5EF4-FFF2-40B4-BE49-F238E27FC236}">
                <a16:creationId xmlns:a16="http://schemas.microsoft.com/office/drawing/2014/main" id="{27269928-DCD0-4CE9-B134-9827EB866E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30513"/>
            <a:ext cx="10058400" cy="63367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77F4F0E-D7CE-4831-A592-1FA5E013CAE2}"/>
              </a:ext>
            </a:extLst>
          </p:cNvPr>
          <p:cNvSpPr txBox="1"/>
          <p:nvPr/>
        </p:nvSpPr>
        <p:spPr>
          <a:xfrm>
            <a:off x="132272" y="1625405"/>
            <a:ext cx="9839864" cy="5693866"/>
          </a:xfrm>
          <a:prstGeom prst="rect">
            <a:avLst/>
          </a:prstGeom>
          <a:noFill/>
        </p:spPr>
        <p:txBody>
          <a:bodyPr wrap="square">
            <a:spAutoFit/>
          </a:bodyPr>
          <a:lstStyle/>
          <a:p>
            <a:r>
              <a:rPr lang="en-US" sz="2800" b="0" i="0" dirty="0">
                <a:solidFill>
                  <a:schemeClr val="accent1">
                    <a:lumMod val="20000"/>
                    <a:lumOff val="80000"/>
                  </a:schemeClr>
                </a:solidFill>
                <a:effectLst/>
                <a:latin typeface="Lucida Calligraphy" panose="03010101010101010101" pitchFamily="66" charset="0"/>
              </a:rPr>
              <a:t>German Lutherans embraced the custom of the Christmas tree—it was widespread by the eighteenth century and considered tradition by the nineteenth century. </a:t>
            </a:r>
          </a:p>
          <a:p>
            <a:endParaRPr lang="en-US" sz="2800" dirty="0">
              <a:solidFill>
                <a:schemeClr val="accent1">
                  <a:lumMod val="20000"/>
                  <a:lumOff val="80000"/>
                </a:schemeClr>
              </a:solidFill>
              <a:latin typeface="Lucida Calligraphy" panose="03010101010101010101" pitchFamily="66" charset="0"/>
            </a:endParaRPr>
          </a:p>
          <a:p>
            <a:r>
              <a:rPr lang="en-US" sz="2800" b="0" i="0" dirty="0">
                <a:solidFill>
                  <a:schemeClr val="accent1">
                    <a:lumMod val="20000"/>
                    <a:lumOff val="80000"/>
                  </a:schemeClr>
                </a:solidFill>
                <a:effectLst/>
                <a:latin typeface="Lucida Calligraphy" panose="03010101010101010101" pitchFamily="66" charset="0"/>
              </a:rPr>
              <a:t>Christmas trees gained in popularity around the English-speaking world—including in the United States—with the release of a </a:t>
            </a:r>
            <a:r>
              <a:rPr lang="en-US" sz="2800" b="0" i="0" dirty="0">
                <a:solidFill>
                  <a:schemeClr val="accent1">
                    <a:lumMod val="20000"/>
                    <a:lumOff val="80000"/>
                  </a:schemeClr>
                </a:solidFill>
                <a:effectLst/>
                <a:latin typeface="Lucida Calligraphy" panose="03010101010101010101" pitchFamily="66" charset="0"/>
                <a:hlinkClick r:id="rId5">
                  <a:extLst>
                    <a:ext uri="{A12FA001-AC4F-418D-AE19-62706E023703}">
                      <ahyp:hlinkClr xmlns:ahyp="http://schemas.microsoft.com/office/drawing/2018/hyperlinkcolor" val="tx"/>
                    </a:ext>
                  </a:extLst>
                </a:hlinkClick>
              </a:rPr>
              <a:t>sketch</a:t>
            </a:r>
            <a:r>
              <a:rPr lang="en-US" sz="2800" b="0" i="0" dirty="0">
                <a:solidFill>
                  <a:schemeClr val="accent1">
                    <a:lumMod val="20000"/>
                    <a:lumOff val="80000"/>
                  </a:schemeClr>
                </a:solidFill>
                <a:effectLst/>
                <a:latin typeface="Lucida Calligraphy" panose="03010101010101010101" pitchFamily="66" charset="0"/>
              </a:rPr>
              <a:t> of Queen Victoria and her family next to a Christmas tree in their home in the 1840s. </a:t>
            </a:r>
          </a:p>
          <a:p>
            <a:endParaRPr lang="en-US" sz="2800" dirty="0">
              <a:solidFill>
                <a:schemeClr val="accent1">
                  <a:lumMod val="20000"/>
                  <a:lumOff val="80000"/>
                </a:schemeClr>
              </a:solidFill>
              <a:latin typeface="Lucida Calligraphy" panose="03010101010101010101" pitchFamily="66" charset="0"/>
            </a:endParaRPr>
          </a:p>
          <a:p>
            <a:r>
              <a:rPr lang="en-US" sz="2800" b="0" i="0" dirty="0">
                <a:solidFill>
                  <a:schemeClr val="accent1">
                    <a:lumMod val="20000"/>
                    <a:lumOff val="80000"/>
                  </a:schemeClr>
                </a:solidFill>
                <a:effectLst/>
                <a:latin typeface="Lucida Calligraphy" panose="03010101010101010101" pitchFamily="66" charset="0"/>
              </a:rPr>
              <a:t>Victoria's husband, Prince Albert, had been born in Germany.</a:t>
            </a:r>
            <a:endParaRPr lang="en-US" sz="2800" dirty="0">
              <a:solidFill>
                <a:schemeClr val="accent1">
                  <a:lumMod val="20000"/>
                  <a:lumOff val="80000"/>
                </a:schemeClr>
              </a:solidFill>
              <a:latin typeface="Lucida Calligraphy" panose="03010101010101010101" pitchFamily="66" charset="0"/>
            </a:endParaRPr>
          </a:p>
        </p:txBody>
      </p:sp>
    </p:spTree>
    <p:extLst>
      <p:ext uri="{BB962C8B-B14F-4D97-AF65-F5344CB8AC3E}">
        <p14:creationId xmlns:p14="http://schemas.microsoft.com/office/powerpoint/2010/main" val="75664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1000"/>
                                        <p:tgtEl>
                                          <p:spTgt spid="8">
                                            <p:txEl>
                                              <p:pRg st="2" end="2"/>
                                            </p:txEl>
                                          </p:spTgt>
                                        </p:tgtEl>
                                      </p:cBhvr>
                                    </p:animEffect>
                                    <p:anim calcmode="lin" valueType="num">
                                      <p:cBhvr>
                                        <p:cTn id="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4" end="4"/>
                                            </p:txEl>
                                          </p:spTgt>
                                        </p:tgtEl>
                                        <p:attrNameLst>
                                          <p:attrName>style.visibility</p:attrName>
                                        </p:attrNameLst>
                                      </p:cBhvr>
                                      <p:to>
                                        <p:strVal val="visible"/>
                                      </p:to>
                                    </p:set>
                                    <p:animEffect transition="in" filter="fade">
                                      <p:cBhvr>
                                        <p:cTn id="14" dur="1000"/>
                                        <p:tgtEl>
                                          <p:spTgt spid="8">
                                            <p:txEl>
                                              <p:pRg st="4" end="4"/>
                                            </p:txEl>
                                          </p:spTgt>
                                        </p:tgtEl>
                                      </p:cBhvr>
                                    </p:animEffect>
                                    <p:anim calcmode="lin" valueType="num">
                                      <p:cBhvr>
                                        <p:cTn id="1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3010" name="Picture 2" descr="Golden And Silver Lights With Christmas Tree On Red Background,bright  Decoration For Merry Xmas Greeting Message.elegant Holiday Season Social  Post Digital Card.copy Type Space For Text Or Logo | College of Digital">
            <a:extLst>
              <a:ext uri="{FF2B5EF4-FFF2-40B4-BE49-F238E27FC236}">
                <a16:creationId xmlns:a16="http://schemas.microsoft.com/office/drawing/2014/main" id="{311B3F05-AC13-49B4-9EDF-B39FB7490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625214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163" y="291937"/>
            <a:ext cx="10501222" cy="1366610"/>
          </a:xfrm>
          <a:prstGeom prst="rect">
            <a:avLst/>
          </a:prstGeom>
        </p:spPr>
      </p:pic>
      <p:sp>
        <p:nvSpPr>
          <p:cNvPr id="8" name="文本框 7">
            <a:extLst>
              <a:ext uri="{FF2B5EF4-FFF2-40B4-BE49-F238E27FC236}">
                <a16:creationId xmlns:a16="http://schemas.microsoft.com/office/drawing/2014/main" id="{9FFF0EE3-2153-4009-81DF-D28672828FA4}"/>
              </a:ext>
            </a:extLst>
          </p:cNvPr>
          <p:cNvSpPr txBox="1"/>
          <p:nvPr/>
        </p:nvSpPr>
        <p:spPr>
          <a:xfrm>
            <a:off x="115018" y="1722835"/>
            <a:ext cx="6829244" cy="5016758"/>
          </a:xfrm>
          <a:prstGeom prst="rect">
            <a:avLst/>
          </a:prstGeom>
          <a:noFill/>
        </p:spPr>
        <p:txBody>
          <a:bodyPr wrap="square">
            <a:spAutoFit/>
          </a:bodyPr>
          <a:lstStyle/>
          <a:p>
            <a:r>
              <a:rPr lang="en-US" sz="2000" b="0" i="0" dirty="0">
                <a:solidFill>
                  <a:srgbClr val="FFFF00"/>
                </a:solidFill>
                <a:effectLst/>
                <a:latin typeface="Lucida Calligraphy" panose="03010101010101010101" pitchFamily="66" charset="0"/>
              </a:rPr>
              <a:t>Christmas trees were introduced to the American colonies during the seventeenth century. </a:t>
            </a:r>
          </a:p>
          <a:p>
            <a:endParaRPr lang="en-US" sz="2000" dirty="0">
              <a:solidFill>
                <a:srgbClr val="FFFF00"/>
              </a:solidFill>
              <a:latin typeface="Lucida Calligraphy" panose="03010101010101010101" pitchFamily="66" charset="0"/>
            </a:endParaRPr>
          </a:p>
          <a:p>
            <a:r>
              <a:rPr lang="en-US" sz="2000" b="0" i="0" dirty="0">
                <a:solidFill>
                  <a:srgbClr val="FFFF00"/>
                </a:solidFill>
                <a:effectLst/>
                <a:latin typeface="Lucida Calligraphy" panose="03010101010101010101" pitchFamily="66" charset="0"/>
              </a:rPr>
              <a:t>At that time, they were looked at with suspicion by many Christians there. Some, like the Puritans, saw them as "heathen traditions." German and Irish immigrants to America helped to popularize Christmas trees there in the mid-nineteenth century. </a:t>
            </a:r>
          </a:p>
          <a:p>
            <a:endParaRPr lang="en-US" sz="2000" dirty="0">
              <a:solidFill>
                <a:srgbClr val="FFFF00"/>
              </a:solidFill>
              <a:latin typeface="Lucida Calligraphy" panose="03010101010101010101" pitchFamily="66" charset="0"/>
            </a:endParaRPr>
          </a:p>
          <a:p>
            <a:r>
              <a:rPr lang="en-US" sz="2000" b="0" i="0" dirty="0">
                <a:solidFill>
                  <a:srgbClr val="FFFF00"/>
                </a:solidFill>
                <a:effectLst/>
                <a:latin typeface="Lucida Calligraphy" panose="03010101010101010101" pitchFamily="66" charset="0"/>
              </a:rPr>
              <a:t>Other countries where they were popular at that time include Poland, Switzerland, the Netherlands, and Austria. Western missionaries brought them to Japan and China in the </a:t>
            </a:r>
            <a:r>
              <a:rPr lang="en-US" sz="2000" b="0" i="0" dirty="0">
                <a:solidFill>
                  <a:srgbClr val="00B050"/>
                </a:solidFill>
                <a:effectLst/>
                <a:latin typeface="Lucida Calligraphy" panose="03010101010101010101" pitchFamily="66" charset="0"/>
              </a:rPr>
              <a:t>nineteenth and twentieth centuries.</a:t>
            </a:r>
            <a:endParaRPr lang="en-US" sz="2000" dirty="0">
              <a:solidFill>
                <a:srgbClr val="00B050"/>
              </a:solidFill>
              <a:latin typeface="Lucida Calligraphy" panose="03010101010101010101" pitchFamily="66" charset="0"/>
            </a:endParaRPr>
          </a:p>
        </p:txBody>
      </p:sp>
    </p:spTree>
    <p:extLst>
      <p:ext uri="{BB962C8B-B14F-4D97-AF65-F5344CB8AC3E}">
        <p14:creationId xmlns:p14="http://schemas.microsoft.com/office/powerpoint/2010/main" val="129494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1000"/>
                                        <p:tgtEl>
                                          <p:spTgt spid="8">
                                            <p:txEl>
                                              <p:pRg st="2" end="2"/>
                                            </p:txEl>
                                          </p:spTgt>
                                        </p:tgtEl>
                                      </p:cBhvr>
                                    </p:animEffect>
                                    <p:anim calcmode="lin" valueType="num">
                                      <p:cBhvr>
                                        <p:cTn id="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4" end="4"/>
                                            </p:txEl>
                                          </p:spTgt>
                                        </p:tgtEl>
                                        <p:attrNameLst>
                                          <p:attrName>style.visibility</p:attrName>
                                        </p:attrNameLst>
                                      </p:cBhvr>
                                      <p:to>
                                        <p:strVal val="visible"/>
                                      </p:to>
                                    </p:set>
                                    <p:animEffect transition="in" filter="fade">
                                      <p:cBhvr>
                                        <p:cTn id="14" dur="1000"/>
                                        <p:tgtEl>
                                          <p:spTgt spid="8">
                                            <p:txEl>
                                              <p:pRg st="4" end="4"/>
                                            </p:txEl>
                                          </p:spTgt>
                                        </p:tgtEl>
                                      </p:cBhvr>
                                    </p:animEffect>
                                    <p:anim calcmode="lin" valueType="num">
                                      <p:cBhvr>
                                        <p:cTn id="15"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1</a:t>
            </a:r>
            <a:r>
              <a:rPr lang="en-US" sz="6000" b="1" baseline="30000" dirty="0">
                <a:solidFill>
                  <a:srgbClr val="FFC000"/>
                </a:solidFill>
              </a:rPr>
              <a:t>st</a:t>
            </a:r>
            <a:r>
              <a:rPr lang="en-US" sz="6000" b="1" dirty="0">
                <a:solidFill>
                  <a:srgbClr val="FFC000"/>
                </a:solidFill>
              </a:rPr>
              <a:t>, 2020  Monday</a:t>
            </a:r>
          </a:p>
          <a:p>
            <a:pPr algn="ctr"/>
            <a:r>
              <a:rPr lang="en-US" sz="2400" b="1" dirty="0">
                <a:solidFill>
                  <a:srgbClr val="FFC000"/>
                </a:solidFill>
              </a:rPr>
              <a:t>Happy Christmas Season</a:t>
            </a:r>
          </a:p>
        </p:txBody>
      </p:sp>
      <p:pic>
        <p:nvPicPr>
          <p:cNvPr id="22530" name="Picture 2" descr="Christmas tree Drawing - Gallery and How to Draw Videos!">
            <a:extLst>
              <a:ext uri="{FF2B5EF4-FFF2-40B4-BE49-F238E27FC236}">
                <a16:creationId xmlns:a16="http://schemas.microsoft.com/office/drawing/2014/main" id="{3E72C567-5A22-467E-B866-1BFC4979DF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10" r="10898"/>
          <a:stretch/>
        </p:blipFill>
        <p:spPr bwMode="auto">
          <a:xfrm>
            <a:off x="0" y="1397479"/>
            <a:ext cx="10058400" cy="642380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8" y="-155275"/>
            <a:ext cx="10501222" cy="1366610"/>
          </a:xfrm>
          <a:prstGeom prst="rect">
            <a:avLst/>
          </a:prstGeom>
        </p:spPr>
      </p:pic>
      <p:sp>
        <p:nvSpPr>
          <p:cNvPr id="10" name="文本框 9">
            <a:extLst>
              <a:ext uri="{FF2B5EF4-FFF2-40B4-BE49-F238E27FC236}">
                <a16:creationId xmlns:a16="http://schemas.microsoft.com/office/drawing/2014/main" id="{B9A9FDA3-9B2D-4A71-AAAE-EF70DD4D2B2B}"/>
              </a:ext>
            </a:extLst>
          </p:cNvPr>
          <p:cNvSpPr txBox="1"/>
          <p:nvPr/>
        </p:nvSpPr>
        <p:spPr>
          <a:xfrm>
            <a:off x="178280" y="2411197"/>
            <a:ext cx="9632829" cy="4832092"/>
          </a:xfrm>
          <a:prstGeom prst="rect">
            <a:avLst/>
          </a:prstGeom>
          <a:noFill/>
        </p:spPr>
        <p:txBody>
          <a:bodyPr wrap="square">
            <a:spAutoFit/>
          </a:bodyPr>
          <a:lstStyle/>
          <a:p>
            <a:r>
              <a:rPr lang="en-US" sz="2800" b="0" i="0" dirty="0">
                <a:solidFill>
                  <a:srgbClr val="FFFF00"/>
                </a:solidFill>
                <a:effectLst/>
                <a:latin typeface="Lucida Calligraphy" panose="03010101010101010101" pitchFamily="66" charset="0"/>
              </a:rPr>
              <a:t>Christmas trees are used as both outdoor and indoor decorations and are often adorned with lights, ornaments, tinsel, and garland. Blown-glass ornaments, many being made in small workshops in Germany and Bohemia, were being sold in Britain and the United States by the 1870s. Strings of electric lights were being sold a few decades later. </a:t>
            </a:r>
          </a:p>
          <a:p>
            <a:endParaRPr lang="en-US" sz="2800" dirty="0">
              <a:solidFill>
                <a:srgbClr val="FFFF00"/>
              </a:solidFill>
              <a:latin typeface="Lucida Calligraphy" panose="03010101010101010101" pitchFamily="66" charset="0"/>
            </a:endParaRPr>
          </a:p>
          <a:p>
            <a:r>
              <a:rPr lang="en-US" sz="2800" b="0" i="0" dirty="0">
                <a:solidFill>
                  <a:srgbClr val="FFFF00"/>
                </a:solidFill>
                <a:effectLst/>
                <a:latin typeface="Lucida Calligraphy" panose="03010101010101010101" pitchFamily="66" charset="0"/>
              </a:rPr>
              <a:t>Presents are often placed around Christmas trees to be opened on Christmas Eve or Christmas Day.</a:t>
            </a:r>
            <a:endParaRPr lang="en-US" sz="2800" dirty="0">
              <a:solidFill>
                <a:srgbClr val="FFFF00"/>
              </a:solidFill>
              <a:latin typeface="Lucida Calligraphy" panose="03010101010101010101" pitchFamily="66" charset="0"/>
            </a:endParaRPr>
          </a:p>
        </p:txBody>
      </p:sp>
    </p:spTree>
    <p:extLst>
      <p:ext uri="{BB962C8B-B14F-4D97-AF65-F5344CB8AC3E}">
        <p14:creationId xmlns:p14="http://schemas.microsoft.com/office/powerpoint/2010/main" val="8909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1000"/>
                                        <p:tgtEl>
                                          <p:spTgt spid="10">
                                            <p:txEl>
                                              <p:pRg st="2" end="2"/>
                                            </p:txEl>
                                          </p:spTgt>
                                        </p:tgtEl>
                                      </p:cBhvr>
                                    </p:animEffect>
                                    <p:anim calcmode="lin" valueType="num">
                                      <p:cBhvr>
                                        <p:cTn id="1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Premium Vector | Christmas red background with christmas tree frame with  yellow bulb garland and presents, top view">
            <a:extLst>
              <a:ext uri="{FF2B5EF4-FFF2-40B4-BE49-F238E27FC236}">
                <a16:creationId xmlns:a16="http://schemas.microsoft.com/office/drawing/2014/main" id="{38198A25-8844-4631-9E4B-9B9D84D27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82703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BD4131C-8548-4154-8E39-B7EB38946CAA}"/>
              </a:ext>
            </a:extLst>
          </p:cNvPr>
          <p:cNvSpPr txBox="1"/>
          <p:nvPr/>
        </p:nvSpPr>
        <p:spPr>
          <a:xfrm>
            <a:off x="1604513" y="701616"/>
            <a:ext cx="7223185" cy="6986528"/>
          </a:xfrm>
          <a:prstGeom prst="rect">
            <a:avLst/>
          </a:prstGeom>
          <a:noFill/>
        </p:spPr>
        <p:txBody>
          <a:bodyPr wrap="square">
            <a:spAutoFit/>
          </a:bodyPr>
          <a:lstStyle/>
          <a:p>
            <a:r>
              <a:rPr lang="en-US" sz="2800" dirty="0">
                <a:solidFill>
                  <a:srgbClr val="FFFF00"/>
                </a:solidFill>
                <a:latin typeface="Lucida Calligraphy" panose="03010101010101010101" pitchFamily="66" charset="0"/>
              </a:rPr>
              <a:t>The most common trees used for Christmas trees are blue spruce, Douglas fir, balsam fir, Scots pine, white pine, noble fir, and Fraser fir.</a:t>
            </a:r>
          </a:p>
          <a:p>
            <a:endParaRPr lang="en-US" sz="2800" dirty="0">
              <a:solidFill>
                <a:srgbClr val="FFFF00"/>
              </a:solidFill>
              <a:latin typeface="Lucida Calligraphy" panose="03010101010101010101" pitchFamily="66" charset="0"/>
            </a:endParaRPr>
          </a:p>
          <a:p>
            <a:r>
              <a:rPr lang="en-US" sz="2800" dirty="0">
                <a:solidFill>
                  <a:srgbClr val="FFFF00"/>
                </a:solidFill>
                <a:latin typeface="Lucida Calligraphy" panose="03010101010101010101" pitchFamily="66" charset="0"/>
              </a:rPr>
              <a:t> Somewhere around 30 million real trees are cut down each year in the United States to be used as Christmas trees. </a:t>
            </a:r>
          </a:p>
          <a:p>
            <a:endParaRPr lang="en-US" sz="2800" dirty="0">
              <a:solidFill>
                <a:srgbClr val="FFFF00"/>
              </a:solidFill>
              <a:latin typeface="Lucida Calligraphy" panose="03010101010101010101" pitchFamily="66" charset="0"/>
            </a:endParaRPr>
          </a:p>
          <a:p>
            <a:r>
              <a:rPr lang="en-US" sz="2800" dirty="0">
                <a:solidFill>
                  <a:srgbClr val="FFFF00"/>
                </a:solidFill>
                <a:latin typeface="Lucida Calligraphy" panose="03010101010101010101" pitchFamily="66" charset="0"/>
              </a:rPr>
              <a:t>Most of them are grown on tree farms, where about 350 million trees are currently growing. In addition to real trees, around 10 million artificial trees are sold each year in the United States. </a:t>
            </a:r>
            <a:endParaRPr lang="en-US" sz="2800" b="0" i="0" dirty="0">
              <a:solidFill>
                <a:srgbClr val="FFFF00"/>
              </a:solidFill>
              <a:effectLst/>
              <a:latin typeface="Lucida Calligraphy" panose="03010101010101010101" pitchFamily="66" charset="0"/>
            </a:endParaRPr>
          </a:p>
        </p:txBody>
      </p:sp>
    </p:spTree>
    <p:extLst>
      <p:ext uri="{BB962C8B-B14F-4D97-AF65-F5344CB8AC3E}">
        <p14:creationId xmlns:p14="http://schemas.microsoft.com/office/powerpoint/2010/main" val="388449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1000"/>
                                        <p:tgtEl>
                                          <p:spTgt spid="4">
                                            <p:txEl>
                                              <p:pRg st="2" end="2"/>
                                            </p:txEl>
                                          </p:spTgt>
                                        </p:tgtEl>
                                      </p:cBhvr>
                                    </p:animEffect>
                                    <p:anim calcmode="lin" valueType="num">
                                      <p:cBhvr>
                                        <p:cTn id="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4" end="4"/>
                                            </p:txEl>
                                          </p:spTgt>
                                        </p:tgtEl>
                                        <p:attrNameLst>
                                          <p:attrName>style.visibility</p:attrName>
                                        </p:attrNameLst>
                                      </p:cBhvr>
                                      <p:to>
                                        <p:strVal val="visible"/>
                                      </p:to>
                                    </p:set>
                                    <p:animEffect transition="in" filter="fade">
                                      <p:cBhvr>
                                        <p:cTn id="14" dur="1000"/>
                                        <p:tgtEl>
                                          <p:spTgt spid="4">
                                            <p:txEl>
                                              <p:pRg st="4" end="4"/>
                                            </p:txEl>
                                          </p:spTgt>
                                        </p:tgtEl>
                                      </p:cBhvr>
                                    </p:animEffect>
                                    <p:anim calcmode="lin" valueType="num">
                                      <p:cBhvr>
                                        <p:cTn id="1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554" y="16390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4034" name="Picture 2" descr="Photo of Christmas tree light | Free christmas images">
            <a:extLst>
              <a:ext uri="{FF2B5EF4-FFF2-40B4-BE49-F238E27FC236}">
                <a16:creationId xmlns:a16="http://schemas.microsoft.com/office/drawing/2014/main" id="{27269928-DCD0-4CE9-B134-9827EB866E1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30513"/>
            <a:ext cx="10058400" cy="633677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8E7B5B86-0F85-4387-A9DC-7EEF979024A5}"/>
              </a:ext>
            </a:extLst>
          </p:cNvPr>
          <p:cNvSpPr txBox="1"/>
          <p:nvPr/>
        </p:nvSpPr>
        <p:spPr>
          <a:xfrm>
            <a:off x="218536" y="2121492"/>
            <a:ext cx="9753600" cy="4893647"/>
          </a:xfrm>
          <a:prstGeom prst="rect">
            <a:avLst/>
          </a:prstGeom>
          <a:noFill/>
        </p:spPr>
        <p:txBody>
          <a:bodyPr wrap="square">
            <a:spAutoFit/>
          </a:bodyPr>
          <a:lstStyle/>
          <a:p>
            <a:r>
              <a:rPr lang="en-US" sz="2400" b="0" i="0" dirty="0">
                <a:solidFill>
                  <a:schemeClr val="accent1">
                    <a:lumMod val="20000"/>
                    <a:lumOff val="80000"/>
                  </a:schemeClr>
                </a:solidFill>
                <a:effectLst/>
                <a:latin typeface="Lucida Calligraphy" panose="03010101010101010101" pitchFamily="66" charset="0"/>
              </a:rPr>
              <a:t>The first artificial Christmas trees were made in the 1880s in Germany, and started being manufactured as part of an effort to fight deforestation. </a:t>
            </a:r>
          </a:p>
          <a:p>
            <a:endParaRPr lang="en-US" sz="2400" dirty="0">
              <a:solidFill>
                <a:schemeClr val="accent1">
                  <a:lumMod val="20000"/>
                  <a:lumOff val="80000"/>
                </a:schemeClr>
              </a:solidFill>
              <a:latin typeface="Lucida Calligraphy" panose="03010101010101010101" pitchFamily="66" charset="0"/>
            </a:endParaRPr>
          </a:p>
          <a:p>
            <a:r>
              <a:rPr lang="en-US" sz="2400" b="0" i="0" dirty="0">
                <a:solidFill>
                  <a:schemeClr val="accent1">
                    <a:lumMod val="20000"/>
                    <a:lumOff val="80000"/>
                  </a:schemeClr>
                </a:solidFill>
                <a:effectLst/>
                <a:latin typeface="Lucida Calligraphy" panose="03010101010101010101" pitchFamily="66" charset="0"/>
              </a:rPr>
              <a:t>Early artificial trees were made of goose feathers that were dyed green and then attached to wire branches, which were then attached to trunks made of dowel rods.</a:t>
            </a:r>
          </a:p>
          <a:p>
            <a:endParaRPr lang="en-US" sz="2400" dirty="0">
              <a:solidFill>
                <a:schemeClr val="accent1">
                  <a:lumMod val="20000"/>
                  <a:lumOff val="80000"/>
                </a:schemeClr>
              </a:solidFill>
              <a:latin typeface="Lucida Calligraphy" panose="03010101010101010101" pitchFamily="66" charset="0"/>
            </a:endParaRPr>
          </a:p>
          <a:p>
            <a:r>
              <a:rPr lang="en-US" sz="2400" b="0" i="0" dirty="0">
                <a:solidFill>
                  <a:schemeClr val="accent1">
                    <a:lumMod val="20000"/>
                    <a:lumOff val="80000"/>
                  </a:schemeClr>
                </a:solidFill>
                <a:effectLst/>
                <a:latin typeface="Lucida Calligraphy" panose="03010101010101010101" pitchFamily="66" charset="0"/>
              </a:rPr>
              <a:t> In the 1930s, artificial trees in the United States started being made with brush bristles, and by the 1950s and 1960s, many were being made of aluminum or PVC plastic. Artificial trees have become more popular in recent years and are now mainly made of PVC plastic.</a:t>
            </a:r>
            <a:endParaRPr lang="en-US" sz="2400" dirty="0">
              <a:solidFill>
                <a:schemeClr val="accent1">
                  <a:lumMod val="20000"/>
                  <a:lumOff val="80000"/>
                </a:schemeClr>
              </a:solidFill>
              <a:latin typeface="Lucida Calligraphy" panose="03010101010101010101" pitchFamily="66" charset="0"/>
            </a:endParaRPr>
          </a:p>
        </p:txBody>
      </p:sp>
    </p:spTree>
    <p:extLst>
      <p:ext uri="{BB962C8B-B14F-4D97-AF65-F5344CB8AC3E}">
        <p14:creationId xmlns:p14="http://schemas.microsoft.com/office/powerpoint/2010/main" val="66575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Effect transition="in" filter="fade">
                                      <p:cBhvr>
                                        <p:cTn id="7" dur="1000"/>
                                        <p:tgtEl>
                                          <p:spTgt spid="9">
                                            <p:txEl>
                                              <p:pRg st="2" end="2"/>
                                            </p:txEl>
                                          </p:spTgt>
                                        </p:tgtEl>
                                      </p:cBhvr>
                                    </p:animEffect>
                                    <p:anim calcmode="lin" valueType="num">
                                      <p:cBhvr>
                                        <p:cTn id="8"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4" end="4"/>
                                            </p:txEl>
                                          </p:spTgt>
                                        </p:tgtEl>
                                        <p:attrNameLst>
                                          <p:attrName>style.visibility</p:attrName>
                                        </p:attrNameLst>
                                      </p:cBhvr>
                                      <p:to>
                                        <p:strVal val="visible"/>
                                      </p:to>
                                    </p:set>
                                    <p:animEffect transition="in" filter="fade">
                                      <p:cBhvr>
                                        <p:cTn id="14" dur="1000"/>
                                        <p:tgtEl>
                                          <p:spTgt spid="9">
                                            <p:txEl>
                                              <p:pRg st="4" end="4"/>
                                            </p:txEl>
                                          </p:spTgt>
                                        </p:tgtEl>
                                      </p:cBhvr>
                                    </p:animEffect>
                                    <p:anim calcmode="lin" valueType="num">
                                      <p:cBhvr>
                                        <p:cTn id="15"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11" y="237032"/>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圆角 6">
            <a:extLst>
              <a:ext uri="{FF2B5EF4-FFF2-40B4-BE49-F238E27FC236}">
                <a16:creationId xmlns:a16="http://schemas.microsoft.com/office/drawing/2014/main" id="{F1A5CD6E-6DBD-4FBD-899E-5E1B3E6D8773}"/>
              </a:ext>
            </a:extLst>
          </p:cNvPr>
          <p:cNvSpPr/>
          <p:nvPr/>
        </p:nvSpPr>
        <p:spPr>
          <a:xfrm>
            <a:off x="109269" y="1520253"/>
            <a:ext cx="983986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000" b="0" i="0" dirty="0">
                <a:solidFill>
                  <a:schemeClr val="accent2">
                    <a:lumMod val="40000"/>
                    <a:lumOff val="60000"/>
                  </a:schemeClr>
                </a:solidFill>
                <a:effectLst/>
                <a:latin typeface="Helvetica" panose="020B0604020202020204" pitchFamily="34" charset="0"/>
              </a:rPr>
              <a:t>In 1895 the first electric Christmas tree was lit at the White House. By the early 20th century some publicly displayed Christmas trees began having electric lights, although this wasn't done on a large scale until the 1950s.</a:t>
            </a:r>
          </a:p>
          <a:p>
            <a:pPr marL="342900" indent="-342900" algn="ctr">
              <a:buFont typeface="Arial" panose="020B0604020202020204" pitchFamily="34" charset="0"/>
              <a:buChar char="•"/>
            </a:pPr>
            <a:r>
              <a:rPr lang="en-US" sz="2000" b="0" i="0" dirty="0">
                <a:solidFill>
                  <a:schemeClr val="accent2">
                    <a:lumMod val="40000"/>
                    <a:lumOff val="60000"/>
                  </a:schemeClr>
                </a:solidFill>
                <a:effectLst/>
                <a:latin typeface="Helvetica" panose="020B0604020202020204" pitchFamily="34" charset="0"/>
              </a:rPr>
              <a:t> Even the </a:t>
            </a:r>
            <a:r>
              <a:rPr lang="en-US" sz="2000" b="0" i="0" dirty="0">
                <a:solidFill>
                  <a:schemeClr val="accent2">
                    <a:lumMod val="40000"/>
                    <a:lumOff val="60000"/>
                  </a:schemeClr>
                </a:solidFill>
                <a:effectLst/>
                <a:latin typeface="Helvetica" panose="020B0604020202020204" pitchFamily="34" charset="0"/>
                <a:hlinkClick r:id="rId4">
                  <a:extLst>
                    <a:ext uri="{A12FA001-AC4F-418D-AE19-62706E023703}">
                      <ahyp:hlinkClr xmlns:ahyp="http://schemas.microsoft.com/office/drawing/2018/hyperlinkcolor" val="tx"/>
                    </a:ext>
                  </a:extLst>
                </a:hlinkClick>
              </a:rPr>
              <a:t>Rockefeller Center Christmas Tree</a:t>
            </a:r>
            <a:r>
              <a:rPr lang="en-US" sz="2000" b="0" i="0" dirty="0">
                <a:solidFill>
                  <a:schemeClr val="accent2">
                    <a:lumMod val="40000"/>
                    <a:lumOff val="60000"/>
                  </a:schemeClr>
                </a:solidFill>
                <a:effectLst/>
                <a:latin typeface="Helvetica" panose="020B0604020202020204" pitchFamily="34" charset="0"/>
              </a:rPr>
              <a:t> did not have electric lights until 1956. Some businesses began putting up lights in store windows in the early 20th Century, but most everyday people couldn't even afford lights for their own Christmas trees until around 1930.</a:t>
            </a:r>
          </a:p>
          <a:p>
            <a:pPr marL="342900" indent="-342900" algn="ctr">
              <a:buFont typeface="Arial" panose="020B0604020202020204" pitchFamily="34" charset="0"/>
              <a:buChar char="•"/>
            </a:pPr>
            <a:r>
              <a:rPr lang="en-US" sz="2000" b="0" i="0" dirty="0">
                <a:solidFill>
                  <a:schemeClr val="accent2">
                    <a:lumMod val="40000"/>
                    <a:lumOff val="60000"/>
                  </a:schemeClr>
                </a:solidFill>
                <a:effectLst/>
                <a:latin typeface="Helvetica" panose="020B0604020202020204" pitchFamily="34" charset="0"/>
              </a:rPr>
              <a:t> In the mid 20th century, lights separate from trees began appearing on public buildings and along streets, and individual homes began being decorated outside by owners on a large scale in the 1960s.</a:t>
            </a:r>
          </a:p>
          <a:p>
            <a:pPr marL="342900" indent="-342900" algn="ctr">
              <a:buFont typeface="Arial" panose="020B0604020202020204" pitchFamily="34" charset="0"/>
              <a:buChar char="•"/>
            </a:pPr>
            <a:r>
              <a:rPr lang="en-US" sz="2000" b="0" i="0" dirty="0">
                <a:solidFill>
                  <a:schemeClr val="accent2">
                    <a:lumMod val="40000"/>
                    <a:lumOff val="60000"/>
                  </a:schemeClr>
                </a:solidFill>
                <a:effectLst/>
                <a:latin typeface="Helvetica" panose="020B0604020202020204" pitchFamily="34" charset="0"/>
              </a:rPr>
              <a:t> Eventually other types of Christmas lights, besides the bulb type, began being displayed, which included whole yard displays with animatronics and statues. Light displays are now popular on other holidays besides Christmas, such as on </a:t>
            </a:r>
            <a:r>
              <a:rPr lang="en-US" sz="2000" b="0" i="0" dirty="0">
                <a:solidFill>
                  <a:schemeClr val="accent2">
                    <a:lumMod val="40000"/>
                    <a:lumOff val="60000"/>
                  </a:schemeClr>
                </a:solidFill>
                <a:effectLst/>
                <a:latin typeface="Helvetica" panose="020B0604020202020204" pitchFamily="34" charset="0"/>
                <a:hlinkClick r:id="rId5">
                  <a:extLst>
                    <a:ext uri="{A12FA001-AC4F-418D-AE19-62706E023703}">
                      <ahyp:hlinkClr xmlns:ahyp="http://schemas.microsoft.com/office/drawing/2018/hyperlinkcolor" val="tx"/>
                    </a:ext>
                  </a:extLst>
                </a:hlinkClick>
              </a:rPr>
              <a:t>Easter</a:t>
            </a:r>
            <a:r>
              <a:rPr lang="en-US" sz="2000" b="0" i="0" dirty="0">
                <a:solidFill>
                  <a:schemeClr val="accent2">
                    <a:lumMod val="40000"/>
                    <a:lumOff val="60000"/>
                  </a:schemeClr>
                </a:solidFill>
                <a:effectLst/>
                <a:latin typeface="Helvetica" panose="020B0604020202020204" pitchFamily="34" charset="0"/>
              </a:rPr>
              <a:t> and </a:t>
            </a:r>
            <a:r>
              <a:rPr lang="en-US" sz="2000" b="0" i="0" dirty="0">
                <a:solidFill>
                  <a:schemeClr val="accent2">
                    <a:lumMod val="40000"/>
                    <a:lumOff val="60000"/>
                  </a:schemeClr>
                </a:solidFill>
                <a:effectLst/>
                <a:latin typeface="Helvetica" panose="020B0604020202020204" pitchFamily="34" charset="0"/>
                <a:hlinkClick r:id="rId6">
                  <a:extLst>
                    <a:ext uri="{A12FA001-AC4F-418D-AE19-62706E023703}">
                      <ahyp:hlinkClr xmlns:ahyp="http://schemas.microsoft.com/office/drawing/2018/hyperlinkcolor" val="tx"/>
                    </a:ext>
                  </a:extLst>
                </a:hlinkClick>
              </a:rPr>
              <a:t>Independence Day</a:t>
            </a:r>
            <a:r>
              <a:rPr lang="en-US" sz="2000" b="0" i="0" dirty="0">
                <a:solidFill>
                  <a:schemeClr val="accent2">
                    <a:lumMod val="40000"/>
                    <a:lumOff val="60000"/>
                  </a:schemeClr>
                </a:solidFill>
                <a:effectLst/>
                <a:latin typeface="Helvetica" panose="020B0604020202020204" pitchFamily="34" charset="0"/>
              </a:rPr>
              <a:t>.</a:t>
            </a:r>
            <a:endParaRPr lang="en-US" sz="2000" dirty="0">
              <a:solidFill>
                <a:schemeClr val="accent2">
                  <a:lumMod val="40000"/>
                  <a:lumOff val="60000"/>
                </a:schemeClr>
              </a:solidFill>
            </a:endParaRPr>
          </a:p>
        </p:txBody>
      </p:sp>
    </p:spTree>
    <p:extLst>
      <p:ext uri="{BB962C8B-B14F-4D97-AF65-F5344CB8AC3E}">
        <p14:creationId xmlns:p14="http://schemas.microsoft.com/office/powerpoint/2010/main" val="225843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1000"/>
                                        <p:tgtEl>
                                          <p:spTgt spid="7">
                                            <p:txEl>
                                              <p:pRg st="2" end="2"/>
                                            </p:txEl>
                                          </p:spTgt>
                                        </p:tgtEl>
                                      </p:cBhvr>
                                    </p:animEffect>
                                    <p:anim calcmode="lin" valueType="num">
                                      <p:cBhvr>
                                        <p:cTn id="2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Premium Vector | Christmas red background with christmas tree frame with  yellow bulb garland and presents, top view">
            <a:extLst>
              <a:ext uri="{FF2B5EF4-FFF2-40B4-BE49-F238E27FC236}">
                <a16:creationId xmlns:a16="http://schemas.microsoft.com/office/drawing/2014/main" id="{38198A25-8844-4631-9E4B-9B9D84D278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82703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0BD4131C-8548-4154-8E39-B7EB38946CAA}"/>
              </a:ext>
            </a:extLst>
          </p:cNvPr>
          <p:cNvSpPr txBox="1"/>
          <p:nvPr/>
        </p:nvSpPr>
        <p:spPr>
          <a:xfrm>
            <a:off x="2480095" y="3504564"/>
            <a:ext cx="5098210" cy="646331"/>
          </a:xfrm>
          <a:prstGeom prst="rect">
            <a:avLst/>
          </a:prstGeom>
          <a:noFill/>
        </p:spPr>
        <p:txBody>
          <a:bodyPr wrap="square">
            <a:spAutoFit/>
          </a:bodyPr>
          <a:lstStyle/>
          <a:p>
            <a:pPr algn="l"/>
            <a:endParaRPr lang="en-US" b="0" i="0" dirty="0">
              <a:solidFill>
                <a:srgbClr val="FFFFFF"/>
              </a:solidFill>
              <a:effectLst/>
              <a:latin typeface="Roboto"/>
            </a:endParaRPr>
          </a:p>
          <a:p>
            <a:pPr algn="l"/>
            <a:endParaRPr lang="en-US" b="0" i="0" dirty="0">
              <a:solidFill>
                <a:srgbClr val="FFFFFF"/>
              </a:solidFill>
              <a:effectLst/>
              <a:latin typeface="Roboto"/>
            </a:endParaRPr>
          </a:p>
        </p:txBody>
      </p:sp>
      <p:sp>
        <p:nvSpPr>
          <p:cNvPr id="7" name="文本框 6">
            <a:extLst>
              <a:ext uri="{FF2B5EF4-FFF2-40B4-BE49-F238E27FC236}">
                <a16:creationId xmlns:a16="http://schemas.microsoft.com/office/drawing/2014/main" id="{E9CDCDF4-A213-48B1-B5C1-C98B274C3015}"/>
              </a:ext>
            </a:extLst>
          </p:cNvPr>
          <p:cNvSpPr txBox="1"/>
          <p:nvPr/>
        </p:nvSpPr>
        <p:spPr>
          <a:xfrm>
            <a:off x="667109" y="793993"/>
            <a:ext cx="8724182" cy="7109639"/>
          </a:xfrm>
          <a:prstGeom prst="rect">
            <a:avLst/>
          </a:prstGeom>
          <a:noFill/>
        </p:spPr>
        <p:txBody>
          <a:bodyPr wrap="square">
            <a:spAutoFit/>
          </a:bodyPr>
          <a:lstStyle/>
          <a:p>
            <a:r>
              <a:rPr lang="en-US" sz="2400" b="0" i="0" dirty="0">
                <a:solidFill>
                  <a:srgbClr val="FFFF00"/>
                </a:solidFill>
                <a:effectLst/>
                <a:latin typeface="Lucida Calligraphy" panose="03010101010101010101" pitchFamily="66" charset="0"/>
              </a:rPr>
              <a:t>Various groups in different parts of the world put up Christmas trees at different times. German tradition says that Christmas trees should be put up on December 23 or Christmas Eve, and need to be down by January 5—Twelfth Night of Christmas. </a:t>
            </a:r>
          </a:p>
          <a:p>
            <a:endParaRPr lang="en-US" sz="2400" dirty="0">
              <a:solidFill>
                <a:srgbClr val="FFFF00"/>
              </a:solidFill>
              <a:latin typeface="Lucida Calligraphy" panose="03010101010101010101" pitchFamily="66" charset="0"/>
            </a:endParaRPr>
          </a:p>
          <a:p>
            <a:r>
              <a:rPr lang="en-US" sz="2400" b="0" i="0" dirty="0">
                <a:solidFill>
                  <a:srgbClr val="FFFF00"/>
                </a:solidFill>
                <a:effectLst/>
                <a:latin typeface="Lucida Calligraphy" panose="03010101010101010101" pitchFamily="66" charset="0"/>
              </a:rPr>
              <a:t>In predominantly Catholic countries such as Argentina, Italy, and Ireland, they are often put up on December 8—Immaculate Conception Day—which happens to be the same date as National Christmas Tree Day. </a:t>
            </a:r>
          </a:p>
          <a:p>
            <a:endParaRPr lang="en-US" sz="2400" dirty="0">
              <a:solidFill>
                <a:srgbClr val="FFFF00"/>
              </a:solidFill>
              <a:latin typeface="Lucida Calligraphy" panose="03010101010101010101" pitchFamily="66" charset="0"/>
            </a:endParaRPr>
          </a:p>
          <a:p>
            <a:r>
              <a:rPr lang="en-US" sz="2400" b="0" i="0" dirty="0">
                <a:solidFill>
                  <a:srgbClr val="FFFF00"/>
                </a:solidFill>
                <a:effectLst/>
                <a:latin typeface="Lucida Calligraphy" panose="03010101010101010101" pitchFamily="66" charset="0"/>
              </a:rPr>
              <a:t>They are often taken down on January 6—</a:t>
            </a:r>
            <a:r>
              <a:rPr lang="en-US" sz="2400" b="0" i="0" dirty="0">
                <a:solidFill>
                  <a:srgbClr val="FFFF00"/>
                </a:solidFill>
                <a:effectLst/>
                <a:latin typeface="Lucida Calligraphy" panose="03010101010101010101" pitchFamily="66" charset="0"/>
                <a:hlinkClick r:id="rId3">
                  <a:extLst>
                    <a:ext uri="{A12FA001-AC4F-418D-AE19-62706E023703}">
                      <ahyp:hlinkClr xmlns:ahyp="http://schemas.microsoft.com/office/drawing/2018/hyperlinkcolor" val="tx"/>
                    </a:ext>
                  </a:extLst>
                </a:hlinkClick>
              </a:rPr>
              <a:t>Epiphany</a:t>
            </a:r>
            <a:r>
              <a:rPr lang="en-US" sz="2400" b="0" i="0" dirty="0">
                <a:solidFill>
                  <a:srgbClr val="FFFF00"/>
                </a:solidFill>
                <a:effectLst/>
                <a:latin typeface="Lucida Calligraphy" panose="03010101010101010101" pitchFamily="66" charset="0"/>
              </a:rPr>
              <a:t> or on February 2—</a:t>
            </a:r>
            <a:r>
              <a:rPr lang="en-US" sz="2400" b="0" i="0" dirty="0">
                <a:solidFill>
                  <a:srgbClr val="FFFF00"/>
                </a:solidFill>
                <a:effectLst/>
                <a:latin typeface="Lucida Calligraphy" panose="03010101010101010101" pitchFamily="66" charset="0"/>
                <a:hlinkClick r:id="rId4">
                  <a:extLst>
                    <a:ext uri="{A12FA001-AC4F-418D-AE19-62706E023703}">
                      <ahyp:hlinkClr xmlns:ahyp="http://schemas.microsoft.com/office/drawing/2018/hyperlinkcolor" val="tx"/>
                    </a:ext>
                  </a:extLst>
                </a:hlinkClick>
              </a:rPr>
              <a:t>Candlemas</a:t>
            </a:r>
            <a:r>
              <a:rPr lang="en-US" sz="2400" b="0" i="0" dirty="0">
                <a:solidFill>
                  <a:srgbClr val="FFFF00"/>
                </a:solidFill>
                <a:effectLst/>
                <a:latin typeface="Lucida Calligraphy" panose="03010101010101010101" pitchFamily="66" charset="0"/>
              </a:rPr>
              <a:t>. Christmas trees are often also put up in public places such as town squares. Each year a </a:t>
            </a:r>
            <a:r>
              <a:rPr lang="en-US" sz="2400" b="0" i="0" dirty="0">
                <a:solidFill>
                  <a:srgbClr val="FFFF00"/>
                </a:solidFill>
                <a:effectLst/>
                <a:latin typeface="Lucida Calligraphy" panose="03010101010101010101" pitchFamily="66" charset="0"/>
                <a:hlinkClick r:id="rId5">
                  <a:extLst>
                    <a:ext uri="{A12FA001-AC4F-418D-AE19-62706E023703}">
                      <ahyp:hlinkClr xmlns:ahyp="http://schemas.microsoft.com/office/drawing/2018/hyperlinkcolor" val="tx"/>
                    </a:ext>
                  </a:extLst>
                </a:hlinkClick>
              </a:rPr>
              <a:t>Christmas tree is put up in Rockefeller Center in New York City</a:t>
            </a:r>
            <a:r>
              <a:rPr lang="en-US" sz="2400" b="0" i="0" dirty="0">
                <a:solidFill>
                  <a:srgbClr val="FFFF00"/>
                </a:solidFill>
                <a:effectLst/>
                <a:latin typeface="Lucida Calligraphy" panose="03010101010101010101" pitchFamily="66" charset="0"/>
              </a:rPr>
              <a:t>, and the National Christmas Tree is lit outside of the White House.</a:t>
            </a:r>
            <a:endParaRPr lang="en-US" sz="2400" dirty="0">
              <a:solidFill>
                <a:srgbClr val="FFFF00"/>
              </a:solidFill>
              <a:latin typeface="Lucida Calligraphy" panose="03010101010101010101" pitchFamily="66" charset="0"/>
            </a:endParaRPr>
          </a:p>
        </p:txBody>
      </p:sp>
    </p:spTree>
    <p:extLst>
      <p:ext uri="{BB962C8B-B14F-4D97-AF65-F5344CB8AC3E}">
        <p14:creationId xmlns:p14="http://schemas.microsoft.com/office/powerpoint/2010/main" val="19989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4" end="4"/>
                                            </p:txEl>
                                          </p:spTgt>
                                        </p:tgtEl>
                                        <p:attrNameLst>
                                          <p:attrName>style.visibility</p:attrName>
                                        </p:attrNameLst>
                                      </p:cBhvr>
                                      <p:to>
                                        <p:strVal val="visible"/>
                                      </p:to>
                                    </p:set>
                                    <p:animEffect transition="in" filter="fade">
                                      <p:cBhvr>
                                        <p:cTn id="14" dur="1000"/>
                                        <p:tgtEl>
                                          <p:spTgt spid="7">
                                            <p:txEl>
                                              <p:pRg st="4" end="4"/>
                                            </p:txEl>
                                          </p:spTgt>
                                        </p:tgtEl>
                                      </p:cBhvr>
                                    </p:animEffect>
                                    <p:anim calcmode="lin" valueType="num">
                                      <p:cBhvr>
                                        <p:cTn id="15"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How to Observe</a:t>
            </a: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218536" y="6487064"/>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A9897B11-1140-4BAD-B050-8880BCF198C2}"/>
              </a:ext>
            </a:extLst>
          </p:cNvPr>
          <p:cNvSpPr txBox="1"/>
          <p:nvPr/>
        </p:nvSpPr>
        <p:spPr>
          <a:xfrm>
            <a:off x="2291751" y="3702971"/>
            <a:ext cx="5250610" cy="369332"/>
          </a:xfrm>
          <a:prstGeom prst="rect">
            <a:avLst/>
          </a:prstGeom>
          <a:noFill/>
        </p:spPr>
        <p:txBody>
          <a:bodyPr wrap="square">
            <a:spAutoFit/>
          </a:bodyPr>
          <a:lstStyle/>
          <a:p>
            <a:pPr algn="l"/>
            <a:r>
              <a:rPr lang="en-US" b="0" i="0" dirty="0">
                <a:solidFill>
                  <a:srgbClr val="FFFFFF"/>
                </a:solidFill>
                <a:effectLst/>
                <a:latin typeface="Roboto"/>
              </a:rPr>
              <a:t>Make a Gift Day</a:t>
            </a:r>
          </a:p>
        </p:txBody>
      </p:sp>
      <p:pic>
        <p:nvPicPr>
          <p:cNvPr id="43010" name="Picture 2" descr="Golden And Silver Lights With Christmas Tree On Red Background,bright  Decoration For Merry Xmas Greeting Message.elegant Holiday Season Social  Post Digital Card.copy Type Space For Text Or Logo | College of Digital">
            <a:extLst>
              <a:ext uri="{FF2B5EF4-FFF2-40B4-BE49-F238E27FC236}">
                <a16:creationId xmlns:a16="http://schemas.microsoft.com/office/drawing/2014/main" id="{311B3F05-AC13-49B4-9EDF-B39FB7490B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6252147"/>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189" y="999303"/>
            <a:ext cx="10501222" cy="1366610"/>
          </a:xfrm>
          <a:prstGeom prst="rect">
            <a:avLst/>
          </a:prstGeom>
        </p:spPr>
      </p:pic>
      <p:sp>
        <p:nvSpPr>
          <p:cNvPr id="12" name="文本框 11">
            <a:extLst>
              <a:ext uri="{FF2B5EF4-FFF2-40B4-BE49-F238E27FC236}">
                <a16:creationId xmlns:a16="http://schemas.microsoft.com/office/drawing/2014/main" id="{3673702C-6589-4999-9BBA-F3C373790C94}"/>
              </a:ext>
            </a:extLst>
          </p:cNvPr>
          <p:cNvSpPr txBox="1"/>
          <p:nvPr/>
        </p:nvSpPr>
        <p:spPr>
          <a:xfrm>
            <a:off x="0" y="2213983"/>
            <a:ext cx="10113033" cy="4893647"/>
          </a:xfrm>
          <a:prstGeom prst="rect">
            <a:avLst/>
          </a:prstGeom>
          <a:noFill/>
        </p:spPr>
        <p:txBody>
          <a:bodyPr wrap="square">
            <a:spAutoFit/>
          </a:bodyPr>
          <a:lstStyle/>
          <a:p>
            <a:r>
              <a:rPr lang="en-US" sz="2400" b="0" i="0" dirty="0">
                <a:solidFill>
                  <a:srgbClr val="00B050"/>
                </a:solidFill>
                <a:effectLst/>
                <a:latin typeface="Lucida Calligraphy" panose="03010101010101010101" pitchFamily="66" charset="0"/>
              </a:rPr>
              <a:t>There is no better way to spend the day than to get a Christmas tree, put it up in your home, and decorate it. </a:t>
            </a:r>
            <a:endParaRPr lang="en-US" sz="2400" dirty="0">
              <a:solidFill>
                <a:srgbClr val="00B050"/>
              </a:solidFill>
              <a:latin typeface="Lucida Calligraphy" panose="03010101010101010101" pitchFamily="66" charset="0"/>
            </a:endParaRPr>
          </a:p>
          <a:p>
            <a:r>
              <a:rPr lang="en-US" sz="2400" b="0" i="0" dirty="0">
                <a:solidFill>
                  <a:srgbClr val="00B050"/>
                </a:solidFill>
                <a:effectLst/>
                <a:latin typeface="Lucida Calligraphy" panose="03010101010101010101" pitchFamily="66" charset="0"/>
              </a:rPr>
              <a:t>You could cut down your own or buy a real one in a parking lot, at a store, or anywhere else where they are sold in your community. </a:t>
            </a:r>
          </a:p>
          <a:p>
            <a:endParaRPr lang="en-US" sz="2400" dirty="0">
              <a:solidFill>
                <a:srgbClr val="00B050"/>
              </a:solidFill>
              <a:latin typeface="Lucida Calligraphy" panose="03010101010101010101" pitchFamily="66" charset="0"/>
            </a:endParaRPr>
          </a:p>
          <a:p>
            <a:r>
              <a:rPr lang="en-US" sz="2400" b="0" i="0" dirty="0">
                <a:solidFill>
                  <a:srgbClr val="00B050"/>
                </a:solidFill>
                <a:effectLst/>
                <a:latin typeface="Lucida Calligraphy" panose="03010101010101010101" pitchFamily="66" charset="0"/>
              </a:rPr>
              <a:t>If a real tree doesn't suit you, pick up an artificial one. Decorate your tree with lights, ornaments, garland, tinsel, or whatever else you would like. </a:t>
            </a:r>
          </a:p>
          <a:p>
            <a:endParaRPr lang="en-US" sz="2400" dirty="0">
              <a:solidFill>
                <a:srgbClr val="00B050"/>
              </a:solidFill>
              <a:latin typeface="Lucida Calligraphy" panose="03010101010101010101" pitchFamily="66" charset="0"/>
            </a:endParaRPr>
          </a:p>
          <a:p>
            <a:r>
              <a:rPr lang="en-US" sz="2400" b="0" i="0" dirty="0">
                <a:solidFill>
                  <a:srgbClr val="00B050"/>
                </a:solidFill>
                <a:effectLst/>
                <a:latin typeface="Lucida Calligraphy" panose="03010101010101010101" pitchFamily="66" charset="0"/>
              </a:rPr>
              <a:t>Some other ways you could celebrate the day include watching </a:t>
            </a:r>
            <a:r>
              <a:rPr lang="en-US" sz="2400" b="0" i="1" dirty="0">
                <a:solidFill>
                  <a:srgbClr val="00B050"/>
                </a:solidFill>
                <a:effectLst/>
                <a:latin typeface="Lucida Calligraphy" panose="03010101010101010101" pitchFamily="66" charset="0"/>
                <a:hlinkClick r:id="rId5">
                  <a:extLst>
                    <a:ext uri="{A12FA001-AC4F-418D-AE19-62706E023703}">
                      <ahyp:hlinkClr xmlns:ahyp="http://schemas.microsoft.com/office/drawing/2018/hyperlinkcolor" val="tx"/>
                    </a:ext>
                  </a:extLst>
                </a:hlinkClick>
              </a:rPr>
              <a:t>A Charlie Brown Christmas</a:t>
            </a:r>
            <a:r>
              <a:rPr lang="en-US" sz="2400" b="0" i="0" dirty="0">
                <a:solidFill>
                  <a:srgbClr val="00B050"/>
                </a:solidFill>
                <a:effectLst/>
                <a:latin typeface="Lucida Calligraphy" panose="03010101010101010101" pitchFamily="66" charset="0"/>
              </a:rPr>
              <a:t> or planning a trip to attend the </a:t>
            </a:r>
            <a:r>
              <a:rPr lang="en-US" sz="2400" b="0" i="0" dirty="0">
                <a:solidFill>
                  <a:srgbClr val="00B050"/>
                </a:solidFill>
                <a:effectLst/>
                <a:latin typeface="Lucida Calligraphy" panose="03010101010101010101" pitchFamily="66" charset="0"/>
                <a:hlinkClick r:id="rId6">
                  <a:extLst>
                    <a:ext uri="{A12FA001-AC4F-418D-AE19-62706E023703}">
                      <ahyp:hlinkClr xmlns:ahyp="http://schemas.microsoft.com/office/drawing/2018/hyperlinkcolor" val="tx"/>
                    </a:ext>
                  </a:extLst>
                </a:hlinkClick>
              </a:rPr>
              <a:t>lighting of the National Christmas Tree</a:t>
            </a:r>
            <a:r>
              <a:rPr lang="en-US" sz="2400" b="0" i="0" dirty="0">
                <a:solidFill>
                  <a:srgbClr val="00B050"/>
                </a:solidFill>
                <a:effectLst/>
                <a:latin typeface="Lucida Calligraphy" panose="03010101010101010101" pitchFamily="66" charset="0"/>
              </a:rPr>
              <a:t>.</a:t>
            </a:r>
            <a:endParaRPr lang="en-US" sz="2400" dirty="0">
              <a:solidFill>
                <a:srgbClr val="00B050"/>
              </a:solidFill>
              <a:latin typeface="Lucida Calligraphy" panose="03010101010101010101" pitchFamily="66" charset="0"/>
            </a:endParaRPr>
          </a:p>
        </p:txBody>
      </p:sp>
    </p:spTree>
    <p:extLst>
      <p:ext uri="{BB962C8B-B14F-4D97-AF65-F5344CB8AC3E}">
        <p14:creationId xmlns:p14="http://schemas.microsoft.com/office/powerpoint/2010/main" val="240915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fade">
                                      <p:cBhvr>
                                        <p:cTn id="7" dur="1000"/>
                                        <p:tgtEl>
                                          <p:spTgt spid="12">
                                            <p:txEl>
                                              <p:pRg st="3" end="3"/>
                                            </p:txEl>
                                          </p:spTgt>
                                        </p:tgtEl>
                                      </p:cBhvr>
                                    </p:animEffect>
                                    <p:anim calcmode="lin" valueType="num">
                                      <p:cBhvr>
                                        <p:cTn id="8"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5" end="5"/>
                                            </p:txEl>
                                          </p:spTgt>
                                        </p:tgtEl>
                                        <p:attrNameLst>
                                          <p:attrName>style.visibility</p:attrName>
                                        </p:attrNameLst>
                                      </p:cBhvr>
                                      <p:to>
                                        <p:strVal val="visible"/>
                                      </p:to>
                                    </p:set>
                                    <p:animEffect transition="in" filter="fade">
                                      <p:cBhvr>
                                        <p:cTn id="14" dur="1000"/>
                                        <p:tgtEl>
                                          <p:spTgt spid="12">
                                            <p:txEl>
                                              <p:pRg st="5" end="5"/>
                                            </p:txEl>
                                          </p:spTgt>
                                        </p:tgtEl>
                                      </p:cBhvr>
                                    </p:animEffect>
                                    <p:anim calcmode="lin" valueType="num">
                                      <p:cBhvr>
                                        <p:cTn id="15"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December 9, 2020  Tuesday</a:t>
            </a:r>
          </a:p>
          <a:p>
            <a:pPr algn="ctr"/>
            <a:r>
              <a:rPr lang="en-US" sz="2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a:t>
            </a:r>
          </a:p>
          <a:p>
            <a:pPr algn="ctr"/>
            <a:endParaRPr lang="en-US" sz="4000" dirty="0">
              <a:solidFill>
                <a:srgbClr val="C00000"/>
              </a:solidFill>
            </a:endParaRPr>
          </a:p>
          <a:p>
            <a:pPr algn="ctr"/>
            <a:r>
              <a:rPr lang="en-US" sz="4000" dirty="0">
                <a:solidFill>
                  <a:srgbClr val="C00000"/>
                </a:solidFill>
              </a:rPr>
              <a:t>Part II – Holiday Season in </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9" y="145124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66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hristmas Gift Images, Stock Photos &amp; Vectors | Shutterstock">
            <a:extLst>
              <a:ext uri="{FF2B5EF4-FFF2-40B4-BE49-F238E27FC236}">
                <a16:creationId xmlns:a16="http://schemas.microsoft.com/office/drawing/2014/main" id="{22FF72B4-950F-4CC7-9990-C8BFA6E352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01"/>
          <a:stretch/>
        </p:blipFill>
        <p:spPr bwMode="auto">
          <a:xfrm>
            <a:off x="0" y="0"/>
            <a:ext cx="9960634" cy="77723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31A20264-3CF6-4250-93D4-1F6F84B39973}"/>
              </a:ext>
            </a:extLst>
          </p:cNvPr>
          <p:cNvSpPr txBox="1"/>
          <p:nvPr/>
        </p:nvSpPr>
        <p:spPr>
          <a:xfrm>
            <a:off x="3854571" y="1247319"/>
            <a:ext cx="5063704" cy="4154984"/>
          </a:xfrm>
          <a:prstGeom prst="rect">
            <a:avLst/>
          </a:prstGeom>
          <a:noFill/>
        </p:spPr>
        <p:txBody>
          <a:bodyPr wrap="square">
            <a:spAutoFit/>
          </a:bodyPr>
          <a:lstStyle/>
          <a:p>
            <a:pPr algn="l"/>
            <a:r>
              <a:rPr lang="en-US" sz="4400" b="0" i="0" dirty="0">
                <a:solidFill>
                  <a:srgbClr val="C00000"/>
                </a:solidFill>
                <a:effectLst/>
                <a:latin typeface="Lucida Calligraphy" panose="03010101010101010101" pitchFamily="66" charset="0"/>
              </a:rPr>
              <a:t>December 9, 2020  Wednesday</a:t>
            </a:r>
          </a:p>
          <a:p>
            <a:pPr algn="l"/>
            <a:endParaRPr lang="en-US" sz="4400" dirty="0">
              <a:solidFill>
                <a:srgbClr val="C00000"/>
              </a:solidFill>
              <a:latin typeface="Lucida Calligraphy" panose="03010101010101010101" pitchFamily="66" charset="0"/>
            </a:endParaRPr>
          </a:p>
          <a:p>
            <a:pPr algn="l"/>
            <a:r>
              <a:rPr lang="en-US" sz="4400" b="0" i="0" dirty="0">
                <a:solidFill>
                  <a:schemeClr val="accent6"/>
                </a:solidFill>
                <a:effectLst/>
                <a:latin typeface="Lucida Calligraphy" panose="03010101010101010101" pitchFamily="66" charset="0"/>
              </a:rPr>
              <a:t>Christmas Card  Day</a:t>
            </a:r>
            <a:endParaRPr lang="en-US" sz="4400" b="0" i="0" dirty="0">
              <a:solidFill>
                <a:schemeClr val="accent6"/>
              </a:solidFill>
              <a:effectLst/>
              <a:latin typeface="Roboto"/>
            </a:endParaRPr>
          </a:p>
        </p:txBody>
      </p:sp>
    </p:spTree>
    <p:extLst>
      <p:ext uri="{BB962C8B-B14F-4D97-AF65-F5344CB8AC3E}">
        <p14:creationId xmlns:p14="http://schemas.microsoft.com/office/powerpoint/2010/main" val="2172733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History Of Christmas Card day</a:t>
            </a: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35841"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rgbClr val="FFFF00"/>
                </a:solidFill>
                <a:effectLst/>
                <a:latin typeface="Lucida Calligraphy" panose="03010101010101010101" pitchFamily="66" charset="0"/>
              </a:rPr>
              <a:t>Christmas cards, and the man who is credited with coming up with the concept for a commercial Christmas card, Sir Henry Cole, are celebrated today.</a:t>
            </a:r>
          </a:p>
          <a:p>
            <a:pPr algn="ctr"/>
            <a:endParaRPr lang="en-US" sz="2400" dirty="0">
              <a:solidFill>
                <a:srgbClr val="FFFF00"/>
              </a:solidFill>
              <a:latin typeface="Lucida Calligraphy" panose="03010101010101010101" pitchFamily="66" charset="0"/>
            </a:endParaRPr>
          </a:p>
          <a:p>
            <a:pPr algn="ctr"/>
            <a:r>
              <a:rPr lang="en-US" sz="2400" b="0" i="0" dirty="0">
                <a:solidFill>
                  <a:srgbClr val="FFFF00"/>
                </a:solidFill>
                <a:effectLst/>
                <a:latin typeface="Lucida Calligraphy" panose="03010101010101010101" pitchFamily="66" charset="0"/>
              </a:rPr>
              <a:t>Because he didn't have time to write all his family and friends at Christmas time, Cole, a worker at the </a:t>
            </a:r>
            <a:r>
              <a:rPr lang="en-US" sz="2400" b="0" i="0" dirty="0">
                <a:solidFill>
                  <a:srgbClr val="FFFF00"/>
                </a:solidFill>
                <a:effectLst/>
                <a:latin typeface="Lucida Calligraphy" panose="03010101010101010101" pitchFamily="66" charset="0"/>
                <a:hlinkClick r:id="rId4">
                  <a:extLst>
                    <a:ext uri="{A12FA001-AC4F-418D-AE19-62706E023703}">
                      <ahyp:hlinkClr xmlns:ahyp="http://schemas.microsoft.com/office/drawing/2018/hyperlinkcolor" val="tx"/>
                    </a:ext>
                  </a:extLst>
                </a:hlinkClick>
              </a:rPr>
              <a:t>Public Records Office</a:t>
            </a:r>
            <a:r>
              <a:rPr lang="en-US" sz="2400" b="0" i="0" dirty="0">
                <a:solidFill>
                  <a:srgbClr val="FFFF00"/>
                </a:solidFill>
                <a:effectLst/>
                <a:latin typeface="Lucida Calligraphy" panose="03010101010101010101" pitchFamily="66" charset="0"/>
              </a:rPr>
              <a:t> in London, commissioned artist John </a:t>
            </a:r>
            <a:r>
              <a:rPr lang="en-US" sz="2400" b="0" i="0" dirty="0" err="1">
                <a:solidFill>
                  <a:srgbClr val="FFFF00"/>
                </a:solidFill>
                <a:effectLst/>
                <a:latin typeface="Lucida Calligraphy" panose="03010101010101010101" pitchFamily="66" charset="0"/>
              </a:rPr>
              <a:t>Calcott</a:t>
            </a:r>
            <a:r>
              <a:rPr lang="en-US" sz="2400" b="0" i="0" dirty="0">
                <a:solidFill>
                  <a:srgbClr val="FFFF00"/>
                </a:solidFill>
                <a:effectLst/>
                <a:latin typeface="Lucida Calligraphy" panose="03010101010101010101" pitchFamily="66" charset="0"/>
              </a:rPr>
              <a:t> Horsley to design a card for him, which Horsley did while living at </a:t>
            </a:r>
            <a:r>
              <a:rPr lang="en-US" sz="2400" b="0" i="0" dirty="0" err="1">
                <a:solidFill>
                  <a:srgbClr val="0563C1"/>
                </a:solidFill>
                <a:effectLst/>
                <a:latin typeface="Lucida Calligraphy" panose="03010101010101010101" pitchFamily="66" charset="0"/>
                <a:hlinkClick r:id="rId5">
                  <a:extLst>
                    <a:ext uri="{A12FA001-AC4F-418D-AE19-62706E023703}">
                      <ahyp:hlinkClr xmlns:ahyp="http://schemas.microsoft.com/office/drawing/2018/hyperlinkcolor" val="tx"/>
                    </a:ext>
                  </a:extLst>
                </a:hlinkClick>
              </a:rPr>
              <a:t>Orestone</a:t>
            </a:r>
            <a:r>
              <a:rPr lang="en-US" sz="2400" b="0" i="0" dirty="0">
                <a:solidFill>
                  <a:srgbClr val="FFFF00"/>
                </a:solidFill>
                <a:effectLst/>
                <a:latin typeface="Lucida Calligraphy" panose="03010101010101010101" pitchFamily="66" charset="0"/>
                <a:hlinkClick r:id="rId5">
                  <a:extLst>
                    <a:ext uri="{A12FA001-AC4F-418D-AE19-62706E023703}">
                      <ahyp:hlinkClr xmlns:ahyp="http://schemas.microsoft.com/office/drawing/2018/hyperlinkcolor" val="tx"/>
                    </a:ext>
                  </a:extLst>
                </a:hlinkClick>
              </a:rPr>
              <a:t> Manor</a:t>
            </a:r>
            <a:r>
              <a:rPr lang="en-US" sz="2400" b="0" i="0" dirty="0">
                <a:solidFill>
                  <a:srgbClr val="FFFF00"/>
                </a:solidFill>
                <a:effectLst/>
                <a:latin typeface="Lucida Calligraphy" panose="03010101010101010101" pitchFamily="66" charset="0"/>
              </a:rPr>
              <a:t>, near Torquay, in the United Kingdom.</a:t>
            </a:r>
            <a:endParaRPr lang="en-US" sz="2400" dirty="0">
              <a:solidFill>
                <a:srgbClr val="FFFF00"/>
              </a:solidFill>
              <a:latin typeface="Lucida Calligraphy" panose="03010101010101010101" pitchFamily="66" charset="0"/>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822" y="798693"/>
            <a:ext cx="10501222" cy="1366610"/>
          </a:xfrm>
          <a:prstGeom prst="rect">
            <a:avLst/>
          </a:prstGeom>
        </p:spPr>
      </p:pic>
    </p:spTree>
    <p:extLst>
      <p:ext uri="{BB962C8B-B14F-4D97-AF65-F5344CB8AC3E}">
        <p14:creationId xmlns:p14="http://schemas.microsoft.com/office/powerpoint/2010/main" val="2559416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History Of Christmas Card day</a:t>
            </a: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35841"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rgbClr val="FFFF00"/>
                </a:solidFill>
                <a:effectLst/>
                <a:latin typeface="Lucida Calligraphy" panose="03010101010101010101" pitchFamily="66" charset="0"/>
              </a:rPr>
              <a:t>This </a:t>
            </a:r>
            <a:r>
              <a:rPr lang="en-US" sz="2400" b="0" i="0" dirty="0">
                <a:solidFill>
                  <a:srgbClr val="FFFF00"/>
                </a:solidFill>
                <a:effectLst/>
                <a:latin typeface="Lucida Calligraphy" panose="03010101010101010101" pitchFamily="66" charset="0"/>
                <a:hlinkClick r:id="rId4">
                  <a:extLst>
                    <a:ext uri="{A12FA001-AC4F-418D-AE19-62706E023703}">
                      <ahyp:hlinkClr xmlns:ahyp="http://schemas.microsoft.com/office/drawing/2018/hyperlinkcolor" val="tx"/>
                    </a:ext>
                  </a:extLst>
                </a:hlinkClick>
              </a:rPr>
              <a:t>first card</a:t>
            </a:r>
            <a:r>
              <a:rPr lang="en-US" sz="2400" b="0" i="0" dirty="0">
                <a:solidFill>
                  <a:srgbClr val="FFFF00"/>
                </a:solidFill>
                <a:effectLst/>
                <a:latin typeface="Lucida Calligraphy" panose="03010101010101010101" pitchFamily="66" charset="0"/>
              </a:rPr>
              <a:t>, created in 1843, had a picture of a family celebrating Christmas together while drinking, flanked by images of people giving food and clothing to the needy. </a:t>
            </a:r>
          </a:p>
          <a:p>
            <a:pPr algn="ctr"/>
            <a:endParaRPr lang="en-US" sz="2400" dirty="0">
              <a:solidFill>
                <a:srgbClr val="FFFF00"/>
              </a:solidFill>
              <a:latin typeface="Lucida Calligraphy" panose="03010101010101010101" pitchFamily="66" charset="0"/>
            </a:endParaRPr>
          </a:p>
          <a:p>
            <a:pPr algn="ctr"/>
            <a:r>
              <a:rPr lang="en-US" sz="2400" b="0" i="0" dirty="0">
                <a:solidFill>
                  <a:srgbClr val="FFFF00"/>
                </a:solidFill>
                <a:effectLst/>
                <a:latin typeface="Lucida Calligraphy" panose="03010101010101010101" pitchFamily="66" charset="0"/>
              </a:rPr>
              <a:t>Below, the phrase "A MERRY CHRISTMAS AND A HAPPY NEW YEAR TO YOU" was inscribed. As the cards worked well for Cole, he had a thousand of them printed, which were sold for a shilling each, making them the first mass produced Christmas cards</a:t>
            </a:r>
            <a:endParaRPr lang="en-US" sz="2400" dirty="0">
              <a:solidFill>
                <a:srgbClr val="FFFF00"/>
              </a:solidFill>
              <a:latin typeface="Lucida Calligraphy" panose="03010101010101010101" pitchFamily="66" charset="0"/>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78" y="229844"/>
            <a:ext cx="10501222" cy="1366610"/>
          </a:xfrm>
          <a:prstGeom prst="rect">
            <a:avLst/>
          </a:prstGeom>
        </p:spPr>
      </p:pic>
    </p:spTree>
    <p:extLst>
      <p:ext uri="{BB962C8B-B14F-4D97-AF65-F5344CB8AC3E}">
        <p14:creationId xmlns:p14="http://schemas.microsoft.com/office/powerpoint/2010/main" val="1365962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circle(in)">
                                      <p:cBhvr>
                                        <p:cTn id="14"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History Of Christmas Card day</a:t>
            </a: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35841"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sz="2800" dirty="0">
                <a:solidFill>
                  <a:srgbClr val="FFFF00"/>
                </a:solidFill>
                <a:latin typeface="Lucida Calligraphy" panose="03010101010101010101" pitchFamily="66" charset="0"/>
              </a:rPr>
              <a:t>In 2001, one of the original cards, which was signed by Cole himself, fetched over $30,000 at auction. It is believed that about a dozen of the original cards survive today. One of them can be viewed at the National Art Library inside of the </a:t>
            </a:r>
            <a:r>
              <a:rPr lang="en-US" sz="2800" dirty="0">
                <a:solidFill>
                  <a:srgbClr val="FFFF00"/>
                </a:solidFill>
                <a:latin typeface="Lucida Calligraphy" panose="03010101010101010101" pitchFamily="66" charset="0"/>
                <a:hlinkClick r:id="rId4">
                  <a:extLst>
                    <a:ext uri="{A12FA001-AC4F-418D-AE19-62706E023703}">
                      <ahyp:hlinkClr xmlns:ahyp="http://schemas.microsoft.com/office/drawing/2018/hyperlinkcolor" val="tx"/>
                    </a:ext>
                  </a:extLst>
                </a:hlinkClick>
              </a:rPr>
              <a:t>Victoria and Albert Museum</a:t>
            </a:r>
            <a:r>
              <a:rPr lang="en-US" sz="2800" dirty="0">
                <a:solidFill>
                  <a:srgbClr val="FFFF00"/>
                </a:solidFill>
                <a:latin typeface="Lucida Calligraphy" panose="03010101010101010101" pitchFamily="66" charset="0"/>
              </a:rPr>
              <a:t>, a museum where Henry Cole was the first director</a:t>
            </a:r>
            <a:r>
              <a:rPr lang="en-US" dirty="0"/>
              <a:t>.</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604" y="1039669"/>
            <a:ext cx="10501222" cy="1366610"/>
          </a:xfrm>
          <a:prstGeom prst="rect">
            <a:avLst/>
          </a:prstGeom>
        </p:spPr>
      </p:pic>
    </p:spTree>
    <p:extLst>
      <p:ext uri="{BB962C8B-B14F-4D97-AF65-F5344CB8AC3E}">
        <p14:creationId xmlns:p14="http://schemas.microsoft.com/office/powerpoint/2010/main" val="2067106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History Of Christmas Card day</a:t>
            </a: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35841"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rgbClr val="FFFF00"/>
                </a:solidFill>
                <a:effectLst/>
                <a:latin typeface="Lucida Calligraphy" panose="03010101010101010101" pitchFamily="66" charset="0"/>
              </a:rPr>
              <a:t>The tradition of Christmas cards continues to change in the twenty-first century. New printing methods allow mass-produced custom cards. </a:t>
            </a:r>
          </a:p>
          <a:p>
            <a:pPr algn="ctr"/>
            <a:endParaRPr lang="en-US" sz="2000" dirty="0">
              <a:solidFill>
                <a:srgbClr val="FFFF00"/>
              </a:solidFill>
              <a:latin typeface="Lucida Calligraphy" panose="03010101010101010101" pitchFamily="66" charset="0"/>
            </a:endParaRPr>
          </a:p>
          <a:p>
            <a:pPr algn="ctr"/>
            <a:r>
              <a:rPr lang="en-US" sz="2000" b="0" i="0" dirty="0">
                <a:solidFill>
                  <a:srgbClr val="FFFF00"/>
                </a:solidFill>
                <a:effectLst/>
                <a:latin typeface="Lucida Calligraphy" panose="03010101010101010101" pitchFamily="66" charset="0"/>
              </a:rPr>
              <a:t>Pop up, video, and audio cards have found an audience, as have other specific types of cards. Holidays such as Hanukkah and Kwanzaa now have cards made for them as well. </a:t>
            </a:r>
          </a:p>
          <a:p>
            <a:pPr algn="ctr"/>
            <a:endParaRPr lang="en-US" sz="2000" dirty="0">
              <a:solidFill>
                <a:srgbClr val="FFFF00"/>
              </a:solidFill>
              <a:latin typeface="Lucida Calligraphy" panose="03010101010101010101" pitchFamily="66" charset="0"/>
            </a:endParaRPr>
          </a:p>
          <a:p>
            <a:pPr algn="ctr"/>
            <a:r>
              <a:rPr lang="en-US" sz="2000" b="0" i="0" dirty="0">
                <a:solidFill>
                  <a:srgbClr val="FFFF00"/>
                </a:solidFill>
                <a:effectLst/>
                <a:latin typeface="Lucida Calligraphy" panose="03010101010101010101" pitchFamily="66" charset="0"/>
              </a:rPr>
              <a:t>Emailing instead of mailing cards, and quickly creating cards on a computer have both gained in popularity, and with the rise of social media, more people are abandoning Christmas and holiday cards altogether. Still, Americans purchase about 1.6 billion Christmas cards each year.</a:t>
            </a:r>
            <a:endParaRPr lang="en-US" sz="2000" dirty="0">
              <a:solidFill>
                <a:srgbClr val="FFFF00"/>
              </a:solidFill>
              <a:latin typeface="Lucida Calligraphy" panose="03010101010101010101" pitchFamily="66" charset="0"/>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9844"/>
            <a:ext cx="10501222" cy="1366610"/>
          </a:xfrm>
          <a:prstGeom prst="rect">
            <a:avLst/>
          </a:prstGeom>
        </p:spPr>
      </p:pic>
    </p:spTree>
    <p:extLst>
      <p:ext uri="{BB962C8B-B14F-4D97-AF65-F5344CB8AC3E}">
        <p14:creationId xmlns:p14="http://schemas.microsoft.com/office/powerpoint/2010/main" val="79330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circle(in)">
                                      <p:cBhvr>
                                        <p:cTn id="19"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How to Observe</a:t>
            </a: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35841"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Lucida Calligraphy" panose="03010101010101010101" pitchFamily="66" charset="0"/>
              </a:rPr>
              <a:t>Celebrate the day by buying or making your own Christmas cards and mailing them out to family members and friends around the country. </a:t>
            </a:r>
          </a:p>
          <a:p>
            <a:pPr algn="ctr"/>
            <a:endParaRPr lang="en-US" dirty="0">
              <a:solidFill>
                <a:srgbClr val="FFFF00"/>
              </a:solidFill>
              <a:latin typeface="Lucida Calligraphy" panose="03010101010101010101" pitchFamily="66" charset="0"/>
            </a:endParaRPr>
          </a:p>
          <a:p>
            <a:pPr algn="ctr"/>
            <a:r>
              <a:rPr lang="en-US" dirty="0">
                <a:solidFill>
                  <a:srgbClr val="FFFF00"/>
                </a:solidFill>
                <a:latin typeface="Lucida Calligraphy" panose="03010101010101010101" pitchFamily="66" charset="0"/>
              </a:rPr>
              <a:t>If you can't choose which type of card to send, maybe you could get some </a:t>
            </a:r>
            <a:r>
              <a:rPr lang="en-US" dirty="0">
                <a:solidFill>
                  <a:srgbClr val="FFFF00"/>
                </a:solidFill>
                <a:latin typeface="Lucida Calligraphy" panose="03010101010101010101" pitchFamily="66" charset="0"/>
                <a:hlinkClick r:id="rId4">
                  <a:extLst>
                    <a:ext uri="{A12FA001-AC4F-418D-AE19-62706E023703}">
                      <ahyp:hlinkClr xmlns:ahyp="http://schemas.microsoft.com/office/drawing/2018/hyperlinkcolor" val="tx"/>
                    </a:ext>
                  </a:extLst>
                </a:hlinkClick>
              </a:rPr>
              <a:t>replicas of Cole's first Christmas card</a:t>
            </a:r>
            <a:r>
              <a:rPr lang="en-US" dirty="0">
                <a:solidFill>
                  <a:srgbClr val="FFFF00"/>
                </a:solidFill>
                <a:latin typeface="Lucida Calligraphy" panose="03010101010101010101" pitchFamily="66" charset="0"/>
              </a:rPr>
              <a:t>. </a:t>
            </a:r>
          </a:p>
          <a:p>
            <a:pPr algn="ctr"/>
            <a:endParaRPr lang="en-US" dirty="0">
              <a:solidFill>
                <a:srgbClr val="FFFF00"/>
              </a:solidFill>
              <a:latin typeface="Lucida Calligraphy" panose="03010101010101010101" pitchFamily="66" charset="0"/>
            </a:endParaRPr>
          </a:p>
          <a:p>
            <a:pPr algn="ctr"/>
            <a:r>
              <a:rPr lang="en-US" dirty="0">
                <a:solidFill>
                  <a:srgbClr val="FFFF00"/>
                </a:solidFill>
                <a:latin typeface="Lucida Calligraphy" panose="03010101010101010101" pitchFamily="66" charset="0"/>
              </a:rPr>
              <a:t>The day could be spent learning more about Christmas cards by reading </a:t>
            </a:r>
            <a:r>
              <a:rPr lang="en-US" i="1" dirty="0">
                <a:solidFill>
                  <a:srgbClr val="FFFF00"/>
                </a:solidFill>
                <a:latin typeface="Lucida Calligraphy" panose="03010101010101010101" pitchFamily="66" charset="0"/>
                <a:hlinkClick r:id="rId5">
                  <a:extLst>
                    <a:ext uri="{A12FA001-AC4F-418D-AE19-62706E023703}">
                      <ahyp:hlinkClr xmlns:ahyp="http://schemas.microsoft.com/office/drawing/2018/hyperlinkcolor" val="tx"/>
                    </a:ext>
                  </a:extLst>
                </a:hlinkClick>
              </a:rPr>
              <a:t>Christmas Cards</a:t>
            </a:r>
            <a:r>
              <a:rPr lang="en-US" dirty="0">
                <a:solidFill>
                  <a:srgbClr val="FFFF00"/>
                </a:solidFill>
                <a:latin typeface="Lucida Calligraphy" panose="03010101010101010101" pitchFamily="66" charset="0"/>
              </a:rPr>
              <a:t> by Michelle Higgs, or </a:t>
            </a:r>
            <a:r>
              <a:rPr lang="en-US" i="1" dirty="0">
                <a:solidFill>
                  <a:srgbClr val="FFFF00"/>
                </a:solidFill>
                <a:latin typeface="Lucida Calligraphy" panose="03010101010101010101" pitchFamily="66" charset="0"/>
              </a:rPr>
              <a:t>The History of the Christmas Card</a:t>
            </a:r>
            <a:r>
              <a:rPr lang="en-US" dirty="0">
                <a:solidFill>
                  <a:srgbClr val="FFFF00"/>
                </a:solidFill>
                <a:latin typeface="Lucida Calligraphy" panose="03010101010101010101" pitchFamily="66" charset="0"/>
              </a:rPr>
              <a:t> by George </a:t>
            </a:r>
            <a:r>
              <a:rPr lang="en-US" dirty="0" err="1">
                <a:solidFill>
                  <a:srgbClr val="FFFF00"/>
                </a:solidFill>
                <a:latin typeface="Lucida Calligraphy" panose="03010101010101010101" pitchFamily="66" charset="0"/>
              </a:rPr>
              <a:t>Buday</a:t>
            </a:r>
            <a:r>
              <a:rPr lang="en-US" dirty="0">
                <a:solidFill>
                  <a:srgbClr val="FFFF00"/>
                </a:solidFill>
                <a:latin typeface="Lucida Calligraphy" panose="03010101010101010101" pitchFamily="66" charset="0"/>
              </a:rPr>
              <a:t>; exploring </a:t>
            </a:r>
            <a:r>
              <a:rPr lang="en-US" dirty="0">
                <a:solidFill>
                  <a:srgbClr val="FFFF00"/>
                </a:solidFill>
                <a:latin typeface="Lucida Calligraphy" panose="03010101010101010101" pitchFamily="66" charset="0"/>
                <a:hlinkClick r:id="rId6">
                  <a:extLst>
                    <a:ext uri="{A12FA001-AC4F-418D-AE19-62706E023703}">
                      <ahyp:hlinkClr xmlns:ahyp="http://schemas.microsoft.com/office/drawing/2018/hyperlinkcolor" val="tx"/>
                    </a:ext>
                  </a:extLst>
                </a:hlinkClick>
              </a:rPr>
              <a:t>Handmade Christmas and holiday cards</a:t>
            </a:r>
            <a:r>
              <a:rPr lang="en-US" dirty="0">
                <a:solidFill>
                  <a:srgbClr val="FFFF00"/>
                </a:solidFill>
                <a:latin typeface="Lucida Calligraphy" panose="03010101010101010101" pitchFamily="66" charset="0"/>
              </a:rPr>
              <a:t> from the Smithsonian's Archives of American Art; or by perusing </a:t>
            </a:r>
            <a:r>
              <a:rPr lang="en-US" dirty="0">
                <a:solidFill>
                  <a:srgbClr val="FFFF00"/>
                </a:solidFill>
                <a:latin typeface="Lucida Calligraphy" panose="03010101010101010101" pitchFamily="66" charset="0"/>
                <a:hlinkClick r:id="rId7">
                  <a:extLst>
                    <a:ext uri="{A12FA001-AC4F-418D-AE19-62706E023703}">
                      <ahyp:hlinkClr xmlns:ahyp="http://schemas.microsoft.com/office/drawing/2018/hyperlinkcolor" val="tx"/>
                    </a:ext>
                  </a:extLst>
                </a:hlinkClick>
              </a:rPr>
              <a:t>White House Christmas cards</a:t>
            </a:r>
            <a:r>
              <a:rPr lang="en-US" dirty="0">
                <a:solidFill>
                  <a:srgbClr val="FFFF00"/>
                </a:solidFill>
                <a:latin typeface="Lucida Calligraphy" panose="03010101010101010101" pitchFamily="66" charset="0"/>
              </a:rPr>
              <a:t> through the years.</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5340" y="913149"/>
            <a:ext cx="10501222" cy="1366610"/>
          </a:xfrm>
          <a:prstGeom prst="rect">
            <a:avLst/>
          </a:prstGeom>
        </p:spPr>
      </p:pic>
    </p:spTree>
    <p:extLst>
      <p:ext uri="{BB962C8B-B14F-4D97-AF65-F5344CB8AC3E}">
        <p14:creationId xmlns:p14="http://schemas.microsoft.com/office/powerpoint/2010/main" val="382239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circle(in)">
                                      <p:cBhvr>
                                        <p:cTn id="21"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Sparkly Christmas Trees (Christmas Cards, Holiday Cards, Greeting Cards)  (Small Holiday Card Series): Peter Pauper Press: 9781593591755: Amazon.com:  Books">
            <a:extLst>
              <a:ext uri="{FF2B5EF4-FFF2-40B4-BE49-F238E27FC236}">
                <a16:creationId xmlns:a16="http://schemas.microsoft.com/office/drawing/2014/main" id="{7280EBBC-43BF-42C4-8BC7-799B870F63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640080" cy="85418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DC0A6274-6A79-4B75-BE4F-70C35CDBF283}"/>
                  </a:ext>
                </a:extLst>
              </p14:cNvPr>
              <p14:cNvContentPartPr/>
              <p14:nvPr/>
            </p14:nvContentPartPr>
            <p14:xfrm>
              <a:off x="189383" y="122131"/>
              <a:ext cx="9640080" cy="4834440"/>
            </p14:xfrm>
          </p:contentPart>
        </mc:Choice>
        <mc:Fallback xmlns="">
          <p:pic>
            <p:nvPicPr>
              <p:cNvPr id="3" name="墨迹 2">
                <a:extLst>
                  <a:ext uri="{FF2B5EF4-FFF2-40B4-BE49-F238E27FC236}">
                    <a16:creationId xmlns:a16="http://schemas.microsoft.com/office/drawing/2014/main" id="{DC0A6274-6A79-4B75-BE4F-70C35CDBF283}"/>
                  </a:ext>
                </a:extLst>
              </p:cNvPr>
              <p:cNvPicPr/>
              <p:nvPr/>
            </p:nvPicPr>
            <p:blipFill>
              <a:blip r:embed="rId4"/>
              <a:stretch>
                <a:fillRect/>
              </a:stretch>
            </p:blipFill>
            <p:spPr>
              <a:xfrm>
                <a:off x="135383" y="14131"/>
                <a:ext cx="9747720" cy="5050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3396D7FB-298C-4BA1-A046-E54B116B52AA}"/>
                  </a:ext>
                </a:extLst>
              </p14:cNvPr>
              <p14:cNvContentPartPr/>
              <p14:nvPr/>
            </p14:nvContentPartPr>
            <p14:xfrm>
              <a:off x="9630743" y="5020291"/>
              <a:ext cx="182160" cy="2580480"/>
            </p14:xfrm>
          </p:contentPart>
        </mc:Choice>
        <mc:Fallback xmlns="">
          <p:pic>
            <p:nvPicPr>
              <p:cNvPr id="4" name="墨迹 3">
                <a:extLst>
                  <a:ext uri="{FF2B5EF4-FFF2-40B4-BE49-F238E27FC236}">
                    <a16:creationId xmlns:a16="http://schemas.microsoft.com/office/drawing/2014/main" id="{3396D7FB-298C-4BA1-A046-E54B116B52AA}"/>
                  </a:ext>
                </a:extLst>
              </p:cNvPr>
              <p:cNvPicPr/>
              <p:nvPr/>
            </p:nvPicPr>
            <p:blipFill>
              <a:blip r:embed="rId6"/>
              <a:stretch>
                <a:fillRect/>
              </a:stretch>
            </p:blipFill>
            <p:spPr>
              <a:xfrm>
                <a:off x="9577103" y="4912291"/>
                <a:ext cx="289800" cy="2796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B225B3A9-A1CC-4BA6-B499-CBA50074B55E}"/>
                  </a:ext>
                </a:extLst>
              </p14:cNvPr>
              <p14:cNvContentPartPr/>
              <p14:nvPr/>
            </p14:nvContentPartPr>
            <p14:xfrm>
              <a:off x="74183" y="293131"/>
              <a:ext cx="375840" cy="7350480"/>
            </p14:xfrm>
          </p:contentPart>
        </mc:Choice>
        <mc:Fallback xmlns="">
          <p:pic>
            <p:nvPicPr>
              <p:cNvPr id="5" name="墨迹 4">
                <a:extLst>
                  <a:ext uri="{FF2B5EF4-FFF2-40B4-BE49-F238E27FC236}">
                    <a16:creationId xmlns:a16="http://schemas.microsoft.com/office/drawing/2014/main" id="{B225B3A9-A1CC-4BA6-B499-CBA50074B55E}"/>
                  </a:ext>
                </a:extLst>
              </p:cNvPr>
              <p:cNvPicPr/>
              <p:nvPr/>
            </p:nvPicPr>
            <p:blipFill>
              <a:blip r:embed="rId8"/>
              <a:stretch>
                <a:fillRect/>
              </a:stretch>
            </p:blipFill>
            <p:spPr>
              <a:xfrm>
                <a:off x="20543" y="185131"/>
                <a:ext cx="483480" cy="7566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6014AC85-33F1-4423-A542-4522B59767AB}"/>
                  </a:ext>
                </a:extLst>
              </p14:cNvPr>
              <p14:cNvContentPartPr/>
              <p14:nvPr/>
            </p14:nvContentPartPr>
            <p14:xfrm>
              <a:off x="142583" y="7575931"/>
              <a:ext cx="9729000" cy="396360"/>
            </p14:xfrm>
          </p:contentPart>
        </mc:Choice>
        <mc:Fallback xmlns="">
          <p:pic>
            <p:nvPicPr>
              <p:cNvPr id="6" name="墨迹 5">
                <a:extLst>
                  <a:ext uri="{FF2B5EF4-FFF2-40B4-BE49-F238E27FC236}">
                    <a16:creationId xmlns:a16="http://schemas.microsoft.com/office/drawing/2014/main" id="{6014AC85-33F1-4423-A542-4522B59767AB}"/>
                  </a:ext>
                </a:extLst>
              </p:cNvPr>
              <p:cNvPicPr/>
              <p:nvPr/>
            </p:nvPicPr>
            <p:blipFill>
              <a:blip r:embed="rId10"/>
              <a:stretch>
                <a:fillRect/>
              </a:stretch>
            </p:blipFill>
            <p:spPr>
              <a:xfrm>
                <a:off x="88943" y="7468291"/>
                <a:ext cx="9836640" cy="612000"/>
              </a:xfrm>
              <a:prstGeom prst="rect">
                <a:avLst/>
              </a:prstGeom>
            </p:spPr>
          </p:pic>
        </mc:Fallback>
      </mc:AlternateContent>
      <p:sp>
        <p:nvSpPr>
          <p:cNvPr id="7" name="星形: 六角 6">
            <a:extLst>
              <a:ext uri="{FF2B5EF4-FFF2-40B4-BE49-F238E27FC236}">
                <a16:creationId xmlns:a16="http://schemas.microsoft.com/office/drawing/2014/main" id="{667ACBB5-C4B4-4AFC-885E-8E376C69ABE7}"/>
              </a:ext>
            </a:extLst>
          </p:cNvPr>
          <p:cNvSpPr/>
          <p:nvPr/>
        </p:nvSpPr>
        <p:spPr>
          <a:xfrm>
            <a:off x="142583" y="58411"/>
            <a:ext cx="3755366" cy="2599427"/>
          </a:xfrm>
          <a:prstGeom prst="star6">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tx1"/>
                </a:solidFill>
                <a:latin typeface="Lucida Calligraphy" panose="03010101010101010101" pitchFamily="66" charset="0"/>
              </a:rPr>
              <a:t>Evanna</a:t>
            </a:r>
            <a:endParaRPr lang="en-US" sz="2800" b="1" dirty="0">
              <a:solidFill>
                <a:schemeClr val="tx1"/>
              </a:solidFill>
              <a:latin typeface="Lucida Calligraphy" panose="03010101010101010101" pitchFamily="66" charset="0"/>
            </a:endParaRPr>
          </a:p>
          <a:p>
            <a:pPr algn="ctr"/>
            <a:r>
              <a:rPr lang="en-US" dirty="0">
                <a:solidFill>
                  <a:schemeClr val="tx1"/>
                </a:solidFill>
                <a:latin typeface="Lucida Calligraphy" panose="03010101010101010101" pitchFamily="66" charset="0"/>
              </a:rPr>
              <a:t>Merry Christmas</a:t>
            </a:r>
          </a:p>
          <a:p>
            <a:pPr algn="ctr"/>
            <a:r>
              <a:rPr lang="en-US" dirty="0">
                <a:solidFill>
                  <a:schemeClr val="tx1"/>
                </a:solidFill>
                <a:latin typeface="Lucida Calligraphy" panose="03010101010101010101" pitchFamily="66" charset="0"/>
              </a:rPr>
              <a:t>&amp;</a:t>
            </a:r>
          </a:p>
          <a:p>
            <a:pPr algn="ctr"/>
            <a:r>
              <a:rPr lang="en-US" dirty="0">
                <a:solidFill>
                  <a:schemeClr val="tx1"/>
                </a:solidFill>
                <a:latin typeface="Lucida Calligraphy" panose="03010101010101010101" pitchFamily="66" charset="0"/>
              </a:rPr>
              <a:t>Happy New yea</a:t>
            </a:r>
            <a:r>
              <a:rPr lang="en-US" dirty="0">
                <a:solidFill>
                  <a:srgbClr val="FF0000"/>
                </a:solidFill>
                <a:latin typeface="Lucida Calligraphy" panose="03010101010101010101" pitchFamily="66" charset="0"/>
              </a:rPr>
              <a:t>r</a:t>
            </a:r>
          </a:p>
        </p:txBody>
      </p:sp>
      <p:sp>
        <p:nvSpPr>
          <p:cNvPr id="9" name="星形: 六角 8">
            <a:extLst>
              <a:ext uri="{FF2B5EF4-FFF2-40B4-BE49-F238E27FC236}">
                <a16:creationId xmlns:a16="http://schemas.microsoft.com/office/drawing/2014/main" id="{13685161-A0C7-4136-AA43-C7A068FF9200}"/>
              </a:ext>
            </a:extLst>
          </p:cNvPr>
          <p:cNvSpPr/>
          <p:nvPr/>
        </p:nvSpPr>
        <p:spPr>
          <a:xfrm>
            <a:off x="6040931" y="58411"/>
            <a:ext cx="3755366" cy="2599427"/>
          </a:xfrm>
          <a:prstGeom prst="star6">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Calligraphy" panose="03010101010101010101" pitchFamily="66" charset="0"/>
              </a:rPr>
              <a:t>We Wish You  a happy Holiday</a:t>
            </a:r>
          </a:p>
        </p:txBody>
      </p:sp>
      <p:sp>
        <p:nvSpPr>
          <p:cNvPr id="11" name="文本框 10">
            <a:extLst>
              <a:ext uri="{FF2B5EF4-FFF2-40B4-BE49-F238E27FC236}">
                <a16:creationId xmlns:a16="http://schemas.microsoft.com/office/drawing/2014/main" id="{3895E8AA-A0F3-4C87-8A60-05644175DD17}"/>
              </a:ext>
            </a:extLst>
          </p:cNvPr>
          <p:cNvSpPr txBox="1"/>
          <p:nvPr/>
        </p:nvSpPr>
        <p:spPr>
          <a:xfrm>
            <a:off x="2593005" y="2116084"/>
            <a:ext cx="5063704" cy="1477328"/>
          </a:xfrm>
          <a:prstGeom prst="rect">
            <a:avLst/>
          </a:prstGeom>
          <a:noFill/>
        </p:spPr>
        <p:txBody>
          <a:bodyPr wrap="square">
            <a:spAutoFit/>
          </a:bodyPr>
          <a:lstStyle/>
          <a:p>
            <a:r>
              <a:rPr lang="en-US" b="0" i="0" dirty="0">
                <a:solidFill>
                  <a:srgbClr val="333333"/>
                </a:solidFill>
                <a:effectLst/>
                <a:latin typeface="Lucida Calligraphy" panose="03010101010101010101" pitchFamily="66" charset="0"/>
              </a:rPr>
              <a:t>May your Christmas sparkle with moments of love, laughter and goodwill. And may the year ahead be full of contentment and joy. Have a Merry Christmas.</a:t>
            </a:r>
            <a:endParaRPr lang="en-US" dirty="0">
              <a:latin typeface="Lucida Calligraphy" panose="03010101010101010101" pitchFamily="66" charset="0"/>
            </a:endParaRPr>
          </a:p>
        </p:txBody>
      </p:sp>
    </p:spTree>
    <p:extLst>
      <p:ext uri="{BB962C8B-B14F-4D97-AF65-F5344CB8AC3E}">
        <p14:creationId xmlns:p14="http://schemas.microsoft.com/office/powerpoint/2010/main" val="1198677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11" y="115019"/>
            <a:ext cx="10501222" cy="1405234"/>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0" y="1520252"/>
            <a:ext cx="10058400" cy="514796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4000" b="0" i="0" dirty="0">
              <a:solidFill>
                <a:srgbClr val="616161"/>
              </a:solidFill>
              <a:effectLst/>
              <a:latin typeface="Roboto"/>
            </a:endParaRPr>
          </a:p>
          <a:p>
            <a:pPr algn="l"/>
            <a:endParaRPr lang="en-US" sz="4000" dirty="0">
              <a:solidFill>
                <a:srgbClr val="616161"/>
              </a:solidFill>
              <a:latin typeface="Roboto"/>
            </a:endParaRPr>
          </a:p>
          <a:p>
            <a:pPr algn="l"/>
            <a:r>
              <a:rPr lang="en-US" sz="3600" b="0" i="0" dirty="0">
                <a:solidFill>
                  <a:schemeClr val="accent2">
                    <a:lumMod val="40000"/>
                    <a:lumOff val="60000"/>
                  </a:schemeClr>
                </a:solidFill>
                <a:effectLst/>
                <a:latin typeface="Roboto"/>
              </a:rPr>
              <a:t>How to Observe</a:t>
            </a:r>
            <a:endParaRPr lang="en-US" sz="3600" dirty="0">
              <a:solidFill>
                <a:schemeClr val="accent2">
                  <a:lumMod val="40000"/>
                  <a:lumOff val="60000"/>
                </a:schemeClr>
              </a:solidFill>
              <a:latin typeface="Roboto"/>
            </a:endParaRPr>
          </a:p>
          <a:p>
            <a:pPr algn="l"/>
            <a:endParaRPr lang="en-US" b="0" i="0" dirty="0">
              <a:solidFill>
                <a:schemeClr val="accent2">
                  <a:lumMod val="40000"/>
                  <a:lumOff val="60000"/>
                </a:schemeClr>
              </a:solidFill>
              <a:effectLst/>
              <a:latin typeface="Roboto"/>
            </a:endParaRPr>
          </a:p>
          <a:p>
            <a:pPr algn="l"/>
            <a:r>
              <a:rPr lang="en-US" sz="2000" b="0" i="0" dirty="0">
                <a:solidFill>
                  <a:schemeClr val="accent2">
                    <a:lumMod val="40000"/>
                    <a:lumOff val="60000"/>
                  </a:schemeClr>
                </a:solidFill>
                <a:effectLst/>
                <a:latin typeface="Helvetica" panose="020B0604020202020204" pitchFamily="34" charset="0"/>
              </a:rPr>
              <a:t>Celebrate National Christmas Lights Day by putting up Christmas lights. </a:t>
            </a:r>
          </a:p>
          <a:p>
            <a:pPr algn="l"/>
            <a:endParaRPr lang="en-US" sz="2000" dirty="0">
              <a:solidFill>
                <a:schemeClr val="accent2">
                  <a:lumMod val="40000"/>
                  <a:lumOff val="60000"/>
                </a:schemeClr>
              </a:solidFill>
              <a:latin typeface="Helvetica" panose="020B0604020202020204" pitchFamily="34" charset="0"/>
            </a:endParaRPr>
          </a:p>
          <a:p>
            <a:pPr algn="l"/>
            <a:r>
              <a:rPr lang="en-US" sz="2000" b="0" i="0" dirty="0">
                <a:solidFill>
                  <a:schemeClr val="accent2">
                    <a:lumMod val="40000"/>
                    <a:lumOff val="60000"/>
                  </a:schemeClr>
                </a:solidFill>
                <a:effectLst/>
                <a:latin typeface="Helvetica" panose="020B0604020202020204" pitchFamily="34" charset="0"/>
              </a:rPr>
              <a:t>Put them up on a tree, inside around your house, or outside on your house or on trees in your yard. Maybe you even can program your light display to synchronize with music, or enter a Christmas lights contest, which some towns and cities have. </a:t>
            </a:r>
          </a:p>
          <a:p>
            <a:pPr algn="l"/>
            <a:endParaRPr lang="en-US" sz="2000" dirty="0">
              <a:solidFill>
                <a:schemeClr val="accent2">
                  <a:lumMod val="40000"/>
                  <a:lumOff val="60000"/>
                </a:schemeClr>
              </a:solidFill>
              <a:latin typeface="Helvetica" panose="020B0604020202020204" pitchFamily="34" charset="0"/>
            </a:endParaRPr>
          </a:p>
          <a:p>
            <a:pPr algn="l"/>
            <a:r>
              <a:rPr lang="en-US" sz="2000" b="0" i="0" dirty="0">
                <a:solidFill>
                  <a:schemeClr val="accent2">
                    <a:lumMod val="40000"/>
                    <a:lumOff val="60000"/>
                  </a:schemeClr>
                </a:solidFill>
                <a:effectLst/>
                <a:latin typeface="Helvetica" panose="020B0604020202020204" pitchFamily="34" charset="0"/>
              </a:rPr>
              <a:t>After you get your lights up, walk around your neighborhood to see what others have up, or go downtown or to public places like parks to see light displays.</a:t>
            </a:r>
            <a:endParaRPr lang="en-US" sz="2000" dirty="0">
              <a:solidFill>
                <a:schemeClr val="accent2">
                  <a:lumMod val="40000"/>
                  <a:lumOff val="60000"/>
                </a:schemeClr>
              </a:solidFill>
              <a:latin typeface="Roboto"/>
            </a:endParaRPr>
          </a:p>
          <a:p>
            <a:pPr algn="l"/>
            <a:endParaRPr lang="en-US" b="0" i="0" dirty="0">
              <a:solidFill>
                <a:schemeClr val="accent2">
                  <a:lumMod val="40000"/>
                  <a:lumOff val="60000"/>
                </a:schemeClr>
              </a:solidFill>
              <a:effectLst/>
              <a:latin typeface="Roboto"/>
            </a:endParaRPr>
          </a:p>
          <a:p>
            <a:pPr algn="l"/>
            <a:endParaRPr lang="en-US" dirty="0">
              <a:solidFill>
                <a:srgbClr val="616161"/>
              </a:solidFill>
              <a:latin typeface="Roboto"/>
            </a:endParaRPr>
          </a:p>
          <a:p>
            <a:pPr algn="l"/>
            <a:endParaRPr lang="en-US" b="0" i="0" dirty="0">
              <a:solidFill>
                <a:srgbClr val="616161"/>
              </a:solidFill>
              <a:effectLst/>
              <a:latin typeface="Roboto"/>
            </a:endParaRPr>
          </a:p>
          <a:p>
            <a:pPr algn="l"/>
            <a:endParaRPr lang="en-US" dirty="0">
              <a:solidFill>
                <a:srgbClr val="616161"/>
              </a:solidFill>
              <a:latin typeface="Roboto"/>
            </a:endParaRPr>
          </a:p>
          <a:p>
            <a:pPr algn="l"/>
            <a:endParaRPr lang="en-US" b="0" i="0" dirty="0">
              <a:solidFill>
                <a:srgbClr val="616161"/>
              </a:solidFill>
              <a:effectLst/>
              <a:latin typeface="Roboto"/>
            </a:endParaRPr>
          </a:p>
          <a:p>
            <a:pPr algn="l"/>
            <a:endParaRPr lang="en-US" dirty="0">
              <a:solidFill>
                <a:srgbClr val="616161"/>
              </a:solidFill>
              <a:latin typeface="Roboto"/>
            </a:endParaRPr>
          </a:p>
          <a:p>
            <a:pPr algn="l"/>
            <a:endParaRPr lang="en-US" b="0" i="0" dirty="0">
              <a:solidFill>
                <a:srgbClr val="616161"/>
              </a:solidFill>
              <a:effectLst/>
              <a:latin typeface="Roboto"/>
            </a:endParaRPr>
          </a:p>
        </p:txBody>
      </p:sp>
    </p:spTree>
    <p:extLst>
      <p:ext uri="{BB962C8B-B14F-4D97-AF65-F5344CB8AC3E}">
        <p14:creationId xmlns:p14="http://schemas.microsoft.com/office/powerpoint/2010/main" val="134197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1000"/>
                                        <p:tgtEl>
                                          <p:spTgt spid="3">
                                            <p:txEl>
                                              <p:pRg st="6" end="6"/>
                                            </p:txEl>
                                          </p:spTgt>
                                        </p:tgtEl>
                                      </p:cBhvr>
                                    </p:animEffect>
                                    <p:anim calcmode="lin" valueType="num">
                                      <p:cBhvr>
                                        <p:cTn id="1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1000"/>
                                        <p:tgtEl>
                                          <p:spTgt spid="3">
                                            <p:txEl>
                                              <p:pRg st="8" end="8"/>
                                            </p:txEl>
                                          </p:spTgt>
                                        </p:tgtEl>
                                      </p:cBhvr>
                                    </p:animEffect>
                                    <p:anim calcmode="lin" valueType="num">
                                      <p:cBhvr>
                                        <p:cTn id="2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3D Paper Christmas Tree Making Tutorial - How to make Xmas Tree - DIY Ch...  | Diy paper christmas tree, Christmas crafts diy, Paper christmas tree">
            <a:extLst>
              <a:ext uri="{FF2B5EF4-FFF2-40B4-BE49-F238E27FC236}">
                <a16:creationId xmlns:a16="http://schemas.microsoft.com/office/drawing/2014/main" id="{1C2376AB-AE18-4161-8E35-D7EE6B521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3E291B0A-31A7-4F1F-9D45-C1791CA6BC49}"/>
                  </a:ext>
                </a:extLst>
              </p14:cNvPr>
              <p14:cNvContentPartPr/>
              <p14:nvPr/>
            </p14:nvContentPartPr>
            <p14:xfrm>
              <a:off x="80303" y="10567"/>
              <a:ext cx="9886680" cy="7719840"/>
            </p14:xfrm>
          </p:contentPart>
        </mc:Choice>
        <mc:Fallback xmlns="">
          <p:pic>
            <p:nvPicPr>
              <p:cNvPr id="2" name="墨迹 1">
                <a:extLst>
                  <a:ext uri="{FF2B5EF4-FFF2-40B4-BE49-F238E27FC236}">
                    <a16:creationId xmlns:a16="http://schemas.microsoft.com/office/drawing/2014/main" id="{3E291B0A-31A7-4F1F-9D45-C1791CA6BC49}"/>
                  </a:ext>
                </a:extLst>
              </p:cNvPr>
              <p:cNvPicPr/>
              <p:nvPr/>
            </p:nvPicPr>
            <p:blipFill>
              <a:blip r:embed="rId4"/>
              <a:stretch>
                <a:fillRect/>
              </a:stretch>
            </p:blipFill>
            <p:spPr>
              <a:xfrm>
                <a:off x="26303" y="-97073"/>
                <a:ext cx="9994320" cy="7935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AF3C9443-4E54-41A5-8027-F0E985C68ACC}"/>
                  </a:ext>
                </a:extLst>
              </p14:cNvPr>
              <p14:cNvContentPartPr/>
              <p14:nvPr/>
            </p14:nvContentPartPr>
            <p14:xfrm>
              <a:off x="21623" y="160327"/>
              <a:ext cx="324720" cy="5770080"/>
            </p14:xfrm>
          </p:contentPart>
        </mc:Choice>
        <mc:Fallback xmlns="">
          <p:pic>
            <p:nvPicPr>
              <p:cNvPr id="3" name="墨迹 2">
                <a:extLst>
                  <a:ext uri="{FF2B5EF4-FFF2-40B4-BE49-F238E27FC236}">
                    <a16:creationId xmlns:a16="http://schemas.microsoft.com/office/drawing/2014/main" id="{AF3C9443-4E54-41A5-8027-F0E985C68ACC}"/>
                  </a:ext>
                </a:extLst>
              </p:cNvPr>
              <p:cNvPicPr/>
              <p:nvPr/>
            </p:nvPicPr>
            <p:blipFill>
              <a:blip r:embed="rId6"/>
              <a:stretch>
                <a:fillRect/>
              </a:stretch>
            </p:blipFill>
            <p:spPr>
              <a:xfrm>
                <a:off x="-32017" y="52687"/>
                <a:ext cx="432360" cy="5985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9554E45B-9107-4769-AEA0-D9B2023456DA}"/>
                  </a:ext>
                </a:extLst>
              </p14:cNvPr>
              <p14:cNvContentPartPr/>
              <p14:nvPr/>
            </p14:nvContentPartPr>
            <p14:xfrm>
              <a:off x="-82777" y="5969287"/>
              <a:ext cx="9803160" cy="1790280"/>
            </p14:xfrm>
          </p:contentPart>
        </mc:Choice>
        <mc:Fallback xmlns="">
          <p:pic>
            <p:nvPicPr>
              <p:cNvPr id="4" name="墨迹 3">
                <a:extLst>
                  <a:ext uri="{FF2B5EF4-FFF2-40B4-BE49-F238E27FC236}">
                    <a16:creationId xmlns:a16="http://schemas.microsoft.com/office/drawing/2014/main" id="{9554E45B-9107-4769-AEA0-D9B2023456DA}"/>
                  </a:ext>
                </a:extLst>
              </p:cNvPr>
              <p:cNvPicPr/>
              <p:nvPr/>
            </p:nvPicPr>
            <p:blipFill>
              <a:blip r:embed="rId8"/>
              <a:stretch>
                <a:fillRect/>
              </a:stretch>
            </p:blipFill>
            <p:spPr>
              <a:xfrm>
                <a:off x="-136417" y="5861287"/>
                <a:ext cx="9910800" cy="2005920"/>
              </a:xfrm>
              <a:prstGeom prst="rect">
                <a:avLst/>
              </a:prstGeom>
            </p:spPr>
          </p:pic>
        </mc:Fallback>
      </mc:AlternateContent>
      <p:sp>
        <p:nvSpPr>
          <p:cNvPr id="10" name="文本框 9">
            <a:extLst>
              <a:ext uri="{FF2B5EF4-FFF2-40B4-BE49-F238E27FC236}">
                <a16:creationId xmlns:a16="http://schemas.microsoft.com/office/drawing/2014/main" id="{D9D416AF-0C87-440D-9D4E-D62379662753}"/>
              </a:ext>
            </a:extLst>
          </p:cNvPr>
          <p:cNvSpPr txBox="1"/>
          <p:nvPr/>
        </p:nvSpPr>
        <p:spPr>
          <a:xfrm rot="10800000" flipV="1">
            <a:off x="1345721" y="-146379"/>
            <a:ext cx="7057350" cy="1754326"/>
          </a:xfrm>
          <a:prstGeom prst="rect">
            <a:avLst/>
          </a:prstGeom>
          <a:noFill/>
        </p:spPr>
        <p:txBody>
          <a:bodyPr wrap="square">
            <a:spAutoFit/>
          </a:bodyPr>
          <a:lstStyle/>
          <a:p>
            <a:r>
              <a:rPr lang="en-US" b="0" i="0" dirty="0">
                <a:solidFill>
                  <a:srgbClr val="333333"/>
                </a:solidFill>
                <a:effectLst/>
                <a:latin typeface="Droid Serif"/>
              </a:rPr>
              <a:t> </a:t>
            </a:r>
          </a:p>
          <a:p>
            <a:endParaRPr lang="en-US" dirty="0">
              <a:solidFill>
                <a:srgbClr val="333333"/>
              </a:solidFill>
              <a:latin typeface="Droid Serif"/>
            </a:endParaRPr>
          </a:p>
          <a:p>
            <a:r>
              <a:rPr lang="en-US" dirty="0">
                <a:latin typeface="Lucida Calligraphy" panose="03010101010101010101" pitchFamily="66" charset="0"/>
              </a:rPr>
              <a:t>Indira:</a:t>
            </a:r>
          </a:p>
          <a:p>
            <a:r>
              <a:rPr lang="en-US" b="0" i="0" dirty="0">
                <a:solidFill>
                  <a:srgbClr val="333333"/>
                </a:solidFill>
                <a:effectLst/>
                <a:latin typeface="Lucida Calligraphy" panose="03010101010101010101" pitchFamily="66" charset="0"/>
              </a:rPr>
              <a:t>Bells are ringing and everyone is singing, It’s Christmas! It’s Christmas! Wishing you a Merry Christmas and a Happy New Year.</a:t>
            </a:r>
            <a:endParaRPr lang="en-US" dirty="0">
              <a:latin typeface="Lucida Calligraphy" panose="03010101010101010101" pitchFamily="66" charset="0"/>
            </a:endParaRPr>
          </a:p>
        </p:txBody>
      </p:sp>
    </p:spTree>
    <p:extLst>
      <p:ext uri="{BB962C8B-B14F-4D97-AF65-F5344CB8AC3E}">
        <p14:creationId xmlns:p14="http://schemas.microsoft.com/office/powerpoint/2010/main" val="1196429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Amazon.com : Buytra 5 Pack Christmas Cards Set 3D Pop-up Greeting Card for  Xmas, Festival, Birthday, Thank you, Anniversary and More including  Chirstmas Tree, Snowman, Reindeer, Bell : Office Products">
            <a:extLst>
              <a:ext uri="{FF2B5EF4-FFF2-40B4-BE49-F238E27FC236}">
                <a16:creationId xmlns:a16="http://schemas.microsoft.com/office/drawing/2014/main" id="{65A95759-4635-4F25-8074-B3E0CC3829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17" y="454325"/>
            <a:ext cx="9882133" cy="6938761"/>
          </a:xfrm>
          <a:prstGeom prst="rect">
            <a:avLst/>
          </a:prstGeom>
          <a:noFill/>
          <a:extLst>
            <a:ext uri="{909E8E84-426E-40DD-AFC4-6F175D3DCCD1}">
              <a14:hiddenFill xmlns:a14="http://schemas.microsoft.com/office/drawing/2010/main">
                <a:solidFill>
                  <a:srgbClr val="FFFFFF"/>
                </a:solidFill>
              </a14:hiddenFill>
            </a:ext>
          </a:extLst>
        </p:spPr>
      </p:pic>
      <p:sp>
        <p:nvSpPr>
          <p:cNvPr id="2" name="心形 1">
            <a:extLst>
              <a:ext uri="{FF2B5EF4-FFF2-40B4-BE49-F238E27FC236}">
                <a16:creationId xmlns:a16="http://schemas.microsoft.com/office/drawing/2014/main" id="{03DA2B31-C4A9-4231-9F6D-46E895D254D9}"/>
              </a:ext>
            </a:extLst>
          </p:cNvPr>
          <p:cNvSpPr/>
          <p:nvPr/>
        </p:nvSpPr>
        <p:spPr>
          <a:xfrm>
            <a:off x="3669102" y="523336"/>
            <a:ext cx="2559171" cy="1984075"/>
          </a:xfrm>
          <a:prstGeom prst="hear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Lucida Calligraphy" panose="03010101010101010101" pitchFamily="66" charset="0"/>
              </a:rPr>
              <a:t>Matthew</a:t>
            </a:r>
          </a:p>
        </p:txBody>
      </p:sp>
      <p:sp>
        <p:nvSpPr>
          <p:cNvPr id="16" name="文本框 15">
            <a:extLst>
              <a:ext uri="{FF2B5EF4-FFF2-40B4-BE49-F238E27FC236}">
                <a16:creationId xmlns:a16="http://schemas.microsoft.com/office/drawing/2014/main" id="{9E1CAEBF-1437-4FF9-A358-ADB7DB166429}"/>
              </a:ext>
            </a:extLst>
          </p:cNvPr>
          <p:cNvSpPr txBox="1"/>
          <p:nvPr/>
        </p:nvSpPr>
        <p:spPr>
          <a:xfrm>
            <a:off x="6647478" y="3674853"/>
            <a:ext cx="2904227" cy="1200329"/>
          </a:xfrm>
          <a:prstGeom prst="rect">
            <a:avLst/>
          </a:prstGeom>
          <a:noFill/>
        </p:spPr>
        <p:txBody>
          <a:bodyPr wrap="square">
            <a:spAutoFit/>
          </a:bodyPr>
          <a:lstStyle/>
          <a:p>
            <a:r>
              <a:rPr lang="en-US" b="0" i="0" dirty="0">
                <a:solidFill>
                  <a:srgbClr val="333333"/>
                </a:solidFill>
                <a:effectLst/>
                <a:latin typeface="Lucida Calligraphy" panose="03010101010101010101" pitchFamily="66" charset="0"/>
              </a:rPr>
              <a:t>Here’s wishing you a Merry Christmas and a Promising New Year!</a:t>
            </a:r>
            <a:endParaRPr lang="en-US" dirty="0">
              <a:latin typeface="Lucida Calligraphy" panose="03010101010101010101" pitchFamily="66" charset="0"/>
            </a:endParaRPr>
          </a:p>
        </p:txBody>
      </p:sp>
      <p:sp>
        <p:nvSpPr>
          <p:cNvPr id="18" name="文本框 17">
            <a:extLst>
              <a:ext uri="{FF2B5EF4-FFF2-40B4-BE49-F238E27FC236}">
                <a16:creationId xmlns:a16="http://schemas.microsoft.com/office/drawing/2014/main" id="{994EBA96-12F8-41AB-9B92-FCD858DE5785}"/>
              </a:ext>
            </a:extLst>
          </p:cNvPr>
          <p:cNvSpPr txBox="1"/>
          <p:nvPr/>
        </p:nvSpPr>
        <p:spPr>
          <a:xfrm>
            <a:off x="355640" y="3301013"/>
            <a:ext cx="2433108" cy="1754326"/>
          </a:xfrm>
          <a:prstGeom prst="rect">
            <a:avLst/>
          </a:prstGeom>
          <a:noFill/>
        </p:spPr>
        <p:txBody>
          <a:bodyPr wrap="square">
            <a:spAutoFit/>
          </a:bodyPr>
          <a:lstStyle/>
          <a:p>
            <a:r>
              <a:rPr lang="en-US" b="0" i="0" dirty="0">
                <a:solidFill>
                  <a:srgbClr val="333333"/>
                </a:solidFill>
                <a:effectLst/>
                <a:latin typeface="Lucida Calligraphy" panose="03010101010101010101" pitchFamily="66" charset="0"/>
              </a:rPr>
              <a:t>May Santa Claus bring you lots of gifts! May your home be filled with peace and bliss! </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7" name="墨迹 16">
                <a:extLst>
                  <a:ext uri="{FF2B5EF4-FFF2-40B4-BE49-F238E27FC236}">
                    <a16:creationId xmlns:a16="http://schemas.microsoft.com/office/drawing/2014/main" id="{1D99FD17-81E7-45BA-867B-CE83A8CB22FE}"/>
                  </a:ext>
                </a:extLst>
              </p14:cNvPr>
              <p14:cNvContentPartPr/>
              <p14:nvPr/>
            </p14:nvContentPartPr>
            <p14:xfrm>
              <a:off x="74543" y="34327"/>
              <a:ext cx="9989280" cy="7738560"/>
            </p14:xfrm>
          </p:contentPart>
        </mc:Choice>
        <mc:Fallback xmlns="">
          <p:pic>
            <p:nvPicPr>
              <p:cNvPr id="17" name="墨迹 16">
                <a:extLst>
                  <a:ext uri="{FF2B5EF4-FFF2-40B4-BE49-F238E27FC236}">
                    <a16:creationId xmlns:a16="http://schemas.microsoft.com/office/drawing/2014/main" id="{1D99FD17-81E7-45BA-867B-CE83A8CB22FE}"/>
                  </a:ext>
                </a:extLst>
              </p:cNvPr>
              <p:cNvPicPr/>
              <p:nvPr/>
            </p:nvPicPr>
            <p:blipFill>
              <a:blip r:embed="rId4"/>
              <a:stretch>
                <a:fillRect/>
              </a:stretch>
            </p:blipFill>
            <p:spPr>
              <a:xfrm>
                <a:off x="65903" y="25327"/>
                <a:ext cx="10006920" cy="775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9" name="墨迹 18">
                <a:extLst>
                  <a:ext uri="{FF2B5EF4-FFF2-40B4-BE49-F238E27FC236}">
                    <a16:creationId xmlns:a16="http://schemas.microsoft.com/office/drawing/2014/main" id="{6EA49E17-2923-492B-82C3-6B1F8C2A7A3F}"/>
                  </a:ext>
                </a:extLst>
              </p14:cNvPr>
              <p14:cNvContentPartPr/>
              <p14:nvPr/>
            </p14:nvContentPartPr>
            <p14:xfrm>
              <a:off x="-43537" y="146980"/>
              <a:ext cx="5505120" cy="7630560"/>
            </p14:xfrm>
          </p:contentPart>
        </mc:Choice>
        <mc:Fallback xmlns="">
          <p:pic>
            <p:nvPicPr>
              <p:cNvPr id="19" name="墨迹 18">
                <a:extLst>
                  <a:ext uri="{FF2B5EF4-FFF2-40B4-BE49-F238E27FC236}">
                    <a16:creationId xmlns:a16="http://schemas.microsoft.com/office/drawing/2014/main" id="{6EA49E17-2923-492B-82C3-6B1F8C2A7A3F}"/>
                  </a:ext>
                </a:extLst>
              </p:cNvPr>
              <p:cNvPicPr/>
              <p:nvPr/>
            </p:nvPicPr>
            <p:blipFill>
              <a:blip r:embed="rId6"/>
              <a:stretch>
                <a:fillRect/>
              </a:stretch>
            </p:blipFill>
            <p:spPr>
              <a:xfrm>
                <a:off x="-52177" y="138340"/>
                <a:ext cx="5522760" cy="7648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墨迹 19">
                <a:extLst>
                  <a:ext uri="{FF2B5EF4-FFF2-40B4-BE49-F238E27FC236}">
                    <a16:creationId xmlns:a16="http://schemas.microsoft.com/office/drawing/2014/main" id="{DC196D7B-44D2-4FE7-BA08-5D14D746C906}"/>
                  </a:ext>
                </a:extLst>
              </p14:cNvPr>
              <p14:cNvContentPartPr/>
              <p14:nvPr/>
            </p14:nvContentPartPr>
            <p14:xfrm>
              <a:off x="74183" y="43291"/>
              <a:ext cx="9939600" cy="7804800"/>
            </p14:xfrm>
          </p:contentPart>
        </mc:Choice>
        <mc:Fallback xmlns="">
          <p:pic>
            <p:nvPicPr>
              <p:cNvPr id="20" name="墨迹 19">
                <a:extLst>
                  <a:ext uri="{FF2B5EF4-FFF2-40B4-BE49-F238E27FC236}">
                    <a16:creationId xmlns:a16="http://schemas.microsoft.com/office/drawing/2014/main" id="{DC196D7B-44D2-4FE7-BA08-5D14D746C906}"/>
                  </a:ext>
                </a:extLst>
              </p:cNvPr>
              <p:cNvPicPr/>
              <p:nvPr/>
            </p:nvPicPr>
            <p:blipFill>
              <a:blip r:embed="rId8"/>
              <a:stretch>
                <a:fillRect/>
              </a:stretch>
            </p:blipFill>
            <p:spPr>
              <a:xfrm>
                <a:off x="20543" y="-64709"/>
                <a:ext cx="10047240" cy="8020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墨迹 20">
                <a:extLst>
                  <a:ext uri="{FF2B5EF4-FFF2-40B4-BE49-F238E27FC236}">
                    <a16:creationId xmlns:a16="http://schemas.microsoft.com/office/drawing/2014/main" id="{1BBB8158-8D44-4472-B932-636DEDEBA9C1}"/>
                  </a:ext>
                </a:extLst>
              </p14:cNvPr>
              <p14:cNvContentPartPr/>
              <p14:nvPr/>
            </p14:nvContentPartPr>
            <p14:xfrm>
              <a:off x="-88177" y="140131"/>
              <a:ext cx="4045320" cy="7701120"/>
            </p14:xfrm>
          </p:contentPart>
        </mc:Choice>
        <mc:Fallback xmlns="">
          <p:pic>
            <p:nvPicPr>
              <p:cNvPr id="21" name="墨迹 20">
                <a:extLst>
                  <a:ext uri="{FF2B5EF4-FFF2-40B4-BE49-F238E27FC236}">
                    <a16:creationId xmlns:a16="http://schemas.microsoft.com/office/drawing/2014/main" id="{1BBB8158-8D44-4472-B932-636DEDEBA9C1}"/>
                  </a:ext>
                </a:extLst>
              </p:cNvPr>
              <p:cNvPicPr/>
              <p:nvPr/>
            </p:nvPicPr>
            <p:blipFill>
              <a:blip r:embed="rId10"/>
              <a:stretch>
                <a:fillRect/>
              </a:stretch>
            </p:blipFill>
            <p:spPr>
              <a:xfrm>
                <a:off x="-141817" y="32131"/>
                <a:ext cx="4152960" cy="7916760"/>
              </a:xfrm>
              <a:prstGeom prst="rect">
                <a:avLst/>
              </a:prstGeom>
            </p:spPr>
          </p:pic>
        </mc:Fallback>
      </mc:AlternateContent>
    </p:spTree>
    <p:extLst>
      <p:ext uri="{BB962C8B-B14F-4D97-AF65-F5344CB8AC3E}">
        <p14:creationId xmlns:p14="http://schemas.microsoft.com/office/powerpoint/2010/main" val="6362351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How to Make a 3D Christmas Card">
            <a:extLst>
              <a:ext uri="{FF2B5EF4-FFF2-40B4-BE49-F238E27FC236}">
                <a16:creationId xmlns:a16="http://schemas.microsoft.com/office/drawing/2014/main" id="{B4DADB1C-BBD5-4705-BCD7-AF87F48FEF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63" y="270294"/>
            <a:ext cx="8752936" cy="702190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358DF9FC-7969-423E-B542-E37F43156140}"/>
              </a:ext>
            </a:extLst>
          </p:cNvPr>
          <p:cNvSpPr txBox="1"/>
          <p:nvPr/>
        </p:nvSpPr>
        <p:spPr>
          <a:xfrm>
            <a:off x="2257545" y="790119"/>
            <a:ext cx="5170098" cy="369332"/>
          </a:xfrm>
          <a:prstGeom prst="rect">
            <a:avLst/>
          </a:prstGeom>
          <a:noFill/>
        </p:spPr>
        <p:txBody>
          <a:bodyPr wrap="square">
            <a:spAutoFit/>
          </a:bodyPr>
          <a:lstStyle/>
          <a:p>
            <a:endParaRPr lang="en-US" dirty="0"/>
          </a:p>
        </p:txBody>
      </p:sp>
      <p:sp>
        <p:nvSpPr>
          <p:cNvPr id="4" name="文本框 3">
            <a:extLst>
              <a:ext uri="{FF2B5EF4-FFF2-40B4-BE49-F238E27FC236}">
                <a16:creationId xmlns:a16="http://schemas.microsoft.com/office/drawing/2014/main" id="{B7390195-DF5F-4A61-9E2C-EBB317360787}"/>
              </a:ext>
            </a:extLst>
          </p:cNvPr>
          <p:cNvSpPr txBox="1"/>
          <p:nvPr/>
        </p:nvSpPr>
        <p:spPr>
          <a:xfrm>
            <a:off x="2409945" y="942519"/>
            <a:ext cx="5170098" cy="369332"/>
          </a:xfrm>
          <a:prstGeom prst="rect">
            <a:avLst/>
          </a:prstGeom>
          <a:noFill/>
        </p:spPr>
        <p:txBody>
          <a:bodyPr wrap="square">
            <a:spAutoFit/>
          </a:bodyPr>
          <a:lstStyle/>
          <a:p>
            <a:endParaRPr lang="en-US" dirty="0"/>
          </a:p>
        </p:txBody>
      </p:sp>
      <p:sp>
        <p:nvSpPr>
          <p:cNvPr id="6" name="文本框 5">
            <a:extLst>
              <a:ext uri="{FF2B5EF4-FFF2-40B4-BE49-F238E27FC236}">
                <a16:creationId xmlns:a16="http://schemas.microsoft.com/office/drawing/2014/main" id="{AF909F29-8B1D-469C-8F7C-2F60A728D22A}"/>
              </a:ext>
            </a:extLst>
          </p:cNvPr>
          <p:cNvSpPr txBox="1"/>
          <p:nvPr/>
        </p:nvSpPr>
        <p:spPr>
          <a:xfrm>
            <a:off x="2691292" y="1377987"/>
            <a:ext cx="2087741" cy="1138773"/>
          </a:xfrm>
          <a:prstGeom prst="rect">
            <a:avLst/>
          </a:prstGeom>
          <a:noFill/>
        </p:spPr>
        <p:txBody>
          <a:bodyPr wrap="square">
            <a:spAutoFit/>
          </a:bodyPr>
          <a:lstStyle/>
          <a:p>
            <a:r>
              <a:rPr lang="en-US" sz="3200" dirty="0">
                <a:latin typeface="Lucida Calligraphy" panose="03010101010101010101" pitchFamily="66" charset="0"/>
              </a:rPr>
              <a:t>Leslie:</a:t>
            </a:r>
          </a:p>
          <a:p>
            <a:endParaRPr lang="en-US" dirty="0"/>
          </a:p>
          <a:p>
            <a:endParaRPr lang="en-US" dirty="0"/>
          </a:p>
        </p:txBody>
      </p:sp>
      <p:sp>
        <p:nvSpPr>
          <p:cNvPr id="8" name="文本框 7">
            <a:extLst>
              <a:ext uri="{FF2B5EF4-FFF2-40B4-BE49-F238E27FC236}">
                <a16:creationId xmlns:a16="http://schemas.microsoft.com/office/drawing/2014/main" id="{D878D5E9-E880-435B-A4F2-B1E1CF3DE3D1}"/>
              </a:ext>
            </a:extLst>
          </p:cNvPr>
          <p:cNvSpPr txBox="1"/>
          <p:nvPr/>
        </p:nvSpPr>
        <p:spPr>
          <a:xfrm>
            <a:off x="5325223" y="1494610"/>
            <a:ext cx="1460739" cy="369332"/>
          </a:xfrm>
          <a:prstGeom prst="rect">
            <a:avLst/>
          </a:prstGeom>
          <a:noFill/>
        </p:spPr>
        <p:txBody>
          <a:bodyPr wrap="square">
            <a:spAutoFit/>
          </a:bodyPr>
          <a:lstStyle/>
          <a:p>
            <a:endParaRPr lang="en-US" dirty="0"/>
          </a:p>
        </p:txBody>
      </p:sp>
      <p:sp>
        <p:nvSpPr>
          <p:cNvPr id="12" name="文本框 11">
            <a:extLst>
              <a:ext uri="{FF2B5EF4-FFF2-40B4-BE49-F238E27FC236}">
                <a16:creationId xmlns:a16="http://schemas.microsoft.com/office/drawing/2014/main" id="{75699181-1439-4942-A7C6-B620F3445740}"/>
              </a:ext>
            </a:extLst>
          </p:cNvPr>
          <p:cNvSpPr txBox="1"/>
          <p:nvPr/>
        </p:nvSpPr>
        <p:spPr>
          <a:xfrm>
            <a:off x="1490932" y="2207285"/>
            <a:ext cx="5029200" cy="3231654"/>
          </a:xfrm>
          <a:prstGeom prst="rect">
            <a:avLst/>
          </a:prstGeom>
          <a:noFill/>
        </p:spPr>
        <p:txBody>
          <a:bodyPr wrap="square">
            <a:spAutoFit/>
          </a:bodyPr>
          <a:lstStyle/>
          <a:p>
            <a:r>
              <a:rPr lang="en-US" sz="2400" b="0" i="0" dirty="0">
                <a:solidFill>
                  <a:schemeClr val="tx1">
                    <a:lumMod val="50000"/>
                    <a:lumOff val="50000"/>
                  </a:schemeClr>
                </a:solidFill>
                <a:effectLst/>
                <a:latin typeface="Lucida Calligraphy" panose="03010101010101010101" pitchFamily="66" charset="0"/>
              </a:rPr>
              <a:t>May your Christmas sparkle with moments of love, laughter and goodwill. And may the year ahead be full of contentment and joy. Have a Merry Christmas </a:t>
            </a:r>
            <a:r>
              <a:rPr lang="en-US" sz="2400" dirty="0">
                <a:solidFill>
                  <a:schemeClr val="tx1">
                    <a:lumMod val="50000"/>
                    <a:lumOff val="50000"/>
                  </a:schemeClr>
                </a:solidFill>
                <a:latin typeface="Lucida Calligraphy" panose="03010101010101010101" pitchFamily="66" charset="0"/>
              </a:rPr>
              <a:t>&amp; Happy New Year</a:t>
            </a:r>
          </a:p>
          <a:p>
            <a:endParaRPr lang="en-US" dirty="0"/>
          </a:p>
          <a:p>
            <a:endParaRPr lang="en-US" dirty="0">
              <a:latin typeface="Lucida Calligraphy" panose="03010101010101010101" pitchFamily="66" charset="0"/>
            </a:endParaRPr>
          </a:p>
        </p:txBody>
      </p:sp>
      <mc:AlternateContent xmlns:mc="http://schemas.openxmlformats.org/markup-compatibility/2006" xmlns:p14="http://schemas.microsoft.com/office/powerpoint/2010/main">
        <mc:Choice Requires="p14">
          <p:contentPart p14:bwMode="auto" r:id="rId3">
            <p14:nvContentPartPr>
              <p14:cNvPr id="11" name="墨迹 10">
                <a:extLst>
                  <a:ext uri="{FF2B5EF4-FFF2-40B4-BE49-F238E27FC236}">
                    <a16:creationId xmlns:a16="http://schemas.microsoft.com/office/drawing/2014/main" id="{BE7D2CC5-F919-4840-A1B6-2EC18F7F944E}"/>
                  </a:ext>
                </a:extLst>
              </p14:cNvPr>
              <p14:cNvContentPartPr/>
              <p14:nvPr/>
            </p14:nvContentPartPr>
            <p14:xfrm>
              <a:off x="263903" y="114967"/>
              <a:ext cx="9708840" cy="7459200"/>
            </p14:xfrm>
          </p:contentPart>
        </mc:Choice>
        <mc:Fallback xmlns="">
          <p:pic>
            <p:nvPicPr>
              <p:cNvPr id="11" name="墨迹 10">
                <a:extLst>
                  <a:ext uri="{FF2B5EF4-FFF2-40B4-BE49-F238E27FC236}">
                    <a16:creationId xmlns:a16="http://schemas.microsoft.com/office/drawing/2014/main" id="{BE7D2CC5-F919-4840-A1B6-2EC18F7F944E}"/>
                  </a:ext>
                </a:extLst>
              </p:cNvPr>
              <p:cNvPicPr/>
              <p:nvPr/>
            </p:nvPicPr>
            <p:blipFill>
              <a:blip r:embed="rId4"/>
              <a:stretch>
                <a:fillRect/>
              </a:stretch>
            </p:blipFill>
            <p:spPr>
              <a:xfrm>
                <a:off x="210263" y="7327"/>
                <a:ext cx="9816480" cy="767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墨迹 12">
                <a:extLst>
                  <a:ext uri="{FF2B5EF4-FFF2-40B4-BE49-F238E27FC236}">
                    <a16:creationId xmlns:a16="http://schemas.microsoft.com/office/drawing/2014/main" id="{848A427C-DE8A-4F01-9E6E-6338BC8DFA80}"/>
                  </a:ext>
                </a:extLst>
              </p14:cNvPr>
              <p14:cNvContentPartPr/>
              <p14:nvPr/>
            </p14:nvContentPartPr>
            <p14:xfrm>
              <a:off x="39623" y="138727"/>
              <a:ext cx="207360" cy="51840"/>
            </p14:xfrm>
          </p:contentPart>
        </mc:Choice>
        <mc:Fallback xmlns="">
          <p:pic>
            <p:nvPicPr>
              <p:cNvPr id="13" name="墨迹 12">
                <a:extLst>
                  <a:ext uri="{FF2B5EF4-FFF2-40B4-BE49-F238E27FC236}">
                    <a16:creationId xmlns:a16="http://schemas.microsoft.com/office/drawing/2014/main" id="{848A427C-DE8A-4F01-9E6E-6338BC8DFA80}"/>
                  </a:ext>
                </a:extLst>
              </p:cNvPr>
              <p:cNvPicPr/>
              <p:nvPr/>
            </p:nvPicPr>
            <p:blipFill>
              <a:blip r:embed="rId6"/>
              <a:stretch>
                <a:fillRect/>
              </a:stretch>
            </p:blipFill>
            <p:spPr>
              <a:xfrm>
                <a:off x="-14017" y="31087"/>
                <a:ext cx="31500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墨迹 13">
                <a:extLst>
                  <a:ext uri="{FF2B5EF4-FFF2-40B4-BE49-F238E27FC236}">
                    <a16:creationId xmlns:a16="http://schemas.microsoft.com/office/drawing/2014/main" id="{D5890736-429F-4C67-8471-F6C7787489DF}"/>
                  </a:ext>
                </a:extLst>
              </p14:cNvPr>
              <p14:cNvContentPartPr/>
              <p14:nvPr/>
            </p14:nvContentPartPr>
            <p14:xfrm>
              <a:off x="-12937" y="189127"/>
              <a:ext cx="313200" cy="4842360"/>
            </p14:xfrm>
          </p:contentPart>
        </mc:Choice>
        <mc:Fallback xmlns="">
          <p:pic>
            <p:nvPicPr>
              <p:cNvPr id="14" name="墨迹 13">
                <a:extLst>
                  <a:ext uri="{FF2B5EF4-FFF2-40B4-BE49-F238E27FC236}">
                    <a16:creationId xmlns:a16="http://schemas.microsoft.com/office/drawing/2014/main" id="{D5890736-429F-4C67-8471-F6C7787489DF}"/>
                  </a:ext>
                </a:extLst>
              </p:cNvPr>
              <p:cNvPicPr/>
              <p:nvPr/>
            </p:nvPicPr>
            <p:blipFill>
              <a:blip r:embed="rId8"/>
              <a:stretch>
                <a:fillRect/>
              </a:stretch>
            </p:blipFill>
            <p:spPr>
              <a:xfrm>
                <a:off x="-66577" y="81487"/>
                <a:ext cx="420840" cy="505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墨迹 14">
                <a:extLst>
                  <a:ext uri="{FF2B5EF4-FFF2-40B4-BE49-F238E27FC236}">
                    <a16:creationId xmlns:a16="http://schemas.microsoft.com/office/drawing/2014/main" id="{64A10F89-D6C6-4A9E-9D3A-5D8B3A3787EE}"/>
                  </a:ext>
                </a:extLst>
              </p14:cNvPr>
              <p14:cNvContentPartPr/>
              <p14:nvPr/>
            </p14:nvContentPartPr>
            <p14:xfrm>
              <a:off x="33503" y="5077567"/>
              <a:ext cx="215640" cy="2567520"/>
            </p14:xfrm>
          </p:contentPart>
        </mc:Choice>
        <mc:Fallback xmlns="">
          <p:pic>
            <p:nvPicPr>
              <p:cNvPr id="15" name="墨迹 14">
                <a:extLst>
                  <a:ext uri="{FF2B5EF4-FFF2-40B4-BE49-F238E27FC236}">
                    <a16:creationId xmlns:a16="http://schemas.microsoft.com/office/drawing/2014/main" id="{64A10F89-D6C6-4A9E-9D3A-5D8B3A3787EE}"/>
                  </a:ext>
                </a:extLst>
              </p:cNvPr>
              <p:cNvPicPr/>
              <p:nvPr/>
            </p:nvPicPr>
            <p:blipFill>
              <a:blip r:embed="rId10"/>
              <a:stretch>
                <a:fillRect/>
              </a:stretch>
            </p:blipFill>
            <p:spPr>
              <a:xfrm>
                <a:off x="-20137" y="4969927"/>
                <a:ext cx="323280" cy="2783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墨迹 15">
                <a:extLst>
                  <a:ext uri="{FF2B5EF4-FFF2-40B4-BE49-F238E27FC236}">
                    <a16:creationId xmlns:a16="http://schemas.microsoft.com/office/drawing/2014/main" id="{8FA3F9C3-4D00-4575-99CF-91422E09A7D5}"/>
                  </a:ext>
                </a:extLst>
              </p14:cNvPr>
              <p14:cNvContentPartPr/>
              <p14:nvPr/>
            </p14:nvContentPartPr>
            <p14:xfrm>
              <a:off x="137543" y="7514767"/>
              <a:ext cx="9728280" cy="216360"/>
            </p14:xfrm>
          </p:contentPart>
        </mc:Choice>
        <mc:Fallback xmlns="">
          <p:pic>
            <p:nvPicPr>
              <p:cNvPr id="16" name="墨迹 15">
                <a:extLst>
                  <a:ext uri="{FF2B5EF4-FFF2-40B4-BE49-F238E27FC236}">
                    <a16:creationId xmlns:a16="http://schemas.microsoft.com/office/drawing/2014/main" id="{8FA3F9C3-4D00-4575-99CF-91422E09A7D5}"/>
                  </a:ext>
                </a:extLst>
              </p:cNvPr>
              <p:cNvPicPr/>
              <p:nvPr/>
            </p:nvPicPr>
            <p:blipFill>
              <a:blip r:embed="rId12"/>
              <a:stretch>
                <a:fillRect/>
              </a:stretch>
            </p:blipFill>
            <p:spPr>
              <a:xfrm>
                <a:off x="83903" y="7407127"/>
                <a:ext cx="9835920" cy="432000"/>
              </a:xfrm>
              <a:prstGeom prst="rect">
                <a:avLst/>
              </a:prstGeom>
            </p:spPr>
          </p:pic>
        </mc:Fallback>
      </mc:AlternateContent>
    </p:spTree>
    <p:extLst>
      <p:ext uri="{BB962C8B-B14F-4D97-AF65-F5344CB8AC3E}">
        <p14:creationId xmlns:p14="http://schemas.microsoft.com/office/powerpoint/2010/main" val="3108822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Pack of 6 Xmas Tree Paper Tiger Charity Christmas Cards">
            <a:extLst>
              <a:ext uri="{FF2B5EF4-FFF2-40B4-BE49-F238E27FC236}">
                <a16:creationId xmlns:a16="http://schemas.microsoft.com/office/drawing/2014/main" id="{0290D361-2132-459D-BE23-56D6E1AD2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E6CFA30-B05E-48E5-9DF6-7ED3903D1E00}"/>
              </a:ext>
            </a:extLst>
          </p:cNvPr>
          <p:cNvSpPr txBox="1"/>
          <p:nvPr/>
        </p:nvSpPr>
        <p:spPr>
          <a:xfrm>
            <a:off x="1225670" y="780063"/>
            <a:ext cx="7607059" cy="1477328"/>
          </a:xfrm>
          <a:prstGeom prst="rect">
            <a:avLst/>
          </a:prstGeom>
          <a:noFill/>
        </p:spPr>
        <p:txBody>
          <a:bodyPr wrap="square">
            <a:spAutoFit/>
          </a:bodyPr>
          <a:lstStyle/>
          <a:p>
            <a:r>
              <a:rPr lang="en-US" b="0" i="0" dirty="0">
                <a:effectLst/>
                <a:latin typeface="Lucida Calligraphy" panose="03010101010101010101" pitchFamily="66" charset="0"/>
              </a:rPr>
              <a:t>Mikaela:</a:t>
            </a:r>
          </a:p>
          <a:p>
            <a:endParaRPr lang="en-US" dirty="0">
              <a:latin typeface="Lucida Calligraphy" panose="03010101010101010101" pitchFamily="66" charset="0"/>
            </a:endParaRPr>
          </a:p>
          <a:p>
            <a:r>
              <a:rPr lang="en-US" b="0" i="0" dirty="0">
                <a:effectLst/>
                <a:latin typeface="Lucida Calligraphy" panose="03010101010101010101" pitchFamily="66" charset="0"/>
              </a:rPr>
              <a:t>Love, joy and peace are the ingredients for a wonderful Christmas. We hope you find them all this festive season. Have a Merry Christmas and a Happy New year!</a:t>
            </a:r>
            <a:endParaRPr lang="en-US" dirty="0">
              <a:latin typeface="Lucida Calligraphy" panose="03010101010101010101" pitchFamily="66" charset="0"/>
            </a:endParaRPr>
          </a:p>
        </p:txBody>
      </p:sp>
    </p:spTree>
    <p:extLst>
      <p:ext uri="{BB962C8B-B14F-4D97-AF65-F5344CB8AC3E}">
        <p14:creationId xmlns:p14="http://schemas.microsoft.com/office/powerpoint/2010/main" val="42257784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Paper Circle Homemade Christmas Card - Easy Peasy and Fun | Diy christmas  cards, Christmas card ornaments, Homemade christmas cards">
            <a:extLst>
              <a:ext uri="{FF2B5EF4-FFF2-40B4-BE49-F238E27FC236}">
                <a16:creationId xmlns:a16="http://schemas.microsoft.com/office/drawing/2014/main" id="{761FDA31-F96E-42A4-B947-01235CB4D8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672"/>
          <a:stretch/>
        </p:blipFill>
        <p:spPr bwMode="auto">
          <a:xfrm>
            <a:off x="0" y="1"/>
            <a:ext cx="10058399" cy="77724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1089DDD4-2800-4942-80FB-CE74E9221CCD}"/>
              </a:ext>
            </a:extLst>
          </p:cNvPr>
          <p:cNvSpPr txBox="1"/>
          <p:nvPr/>
        </p:nvSpPr>
        <p:spPr>
          <a:xfrm>
            <a:off x="4475673" y="839002"/>
            <a:ext cx="5098210" cy="1477328"/>
          </a:xfrm>
          <a:prstGeom prst="rect">
            <a:avLst/>
          </a:prstGeom>
          <a:noFill/>
        </p:spPr>
        <p:txBody>
          <a:bodyPr wrap="square">
            <a:spAutoFit/>
          </a:bodyPr>
          <a:lstStyle/>
          <a:p>
            <a:r>
              <a:rPr lang="en-US" b="0" i="0" dirty="0">
                <a:solidFill>
                  <a:srgbClr val="333333"/>
                </a:solidFill>
                <a:effectLst/>
                <a:latin typeface="Droid Serif"/>
              </a:rPr>
              <a:t> </a:t>
            </a:r>
            <a:r>
              <a:rPr lang="en-US" b="0" i="0" dirty="0">
                <a:solidFill>
                  <a:srgbClr val="333333"/>
                </a:solidFill>
                <a:effectLst/>
                <a:latin typeface="Lucida Calligraphy" panose="03010101010101010101" pitchFamily="66" charset="0"/>
              </a:rPr>
              <a:t>Sandra:</a:t>
            </a:r>
          </a:p>
          <a:p>
            <a:endParaRPr lang="en-US" dirty="0">
              <a:solidFill>
                <a:srgbClr val="333333"/>
              </a:solidFill>
              <a:latin typeface="Lucida Calligraphy" panose="03010101010101010101" pitchFamily="66" charset="0"/>
            </a:endParaRPr>
          </a:p>
          <a:p>
            <a:r>
              <a:rPr lang="en-US" b="0" i="0" dirty="0">
                <a:solidFill>
                  <a:srgbClr val="333333"/>
                </a:solidFill>
                <a:effectLst/>
                <a:latin typeface="Lucida Calligraphy" panose="03010101010101010101" pitchFamily="66" charset="0"/>
              </a:rPr>
              <a:t>May Santa Claus bring you lots of gifts! </a:t>
            </a:r>
          </a:p>
          <a:p>
            <a:r>
              <a:rPr lang="en-US" b="0" i="0" dirty="0">
                <a:solidFill>
                  <a:srgbClr val="333333"/>
                </a:solidFill>
                <a:effectLst/>
                <a:latin typeface="Lucida Calligraphy" panose="03010101010101010101" pitchFamily="66" charset="0"/>
              </a:rPr>
              <a:t>Here’s wishing you a Merry Christmas and a Promising New Year!</a:t>
            </a:r>
            <a:endParaRPr lang="en-US" dirty="0">
              <a:latin typeface="Lucida Calligraphy" panose="03010101010101010101" pitchFamily="66" charset="0"/>
            </a:endParaRPr>
          </a:p>
        </p:txBody>
      </p:sp>
      <mc:AlternateContent xmlns:mc="http://schemas.openxmlformats.org/markup-compatibility/2006" xmlns:p14="http://schemas.microsoft.com/office/powerpoint/2010/main">
        <mc:Choice Requires="p14">
          <p:contentPart p14:bwMode="auto" r:id="rId3">
            <p14:nvContentPartPr>
              <p14:cNvPr id="3" name="墨迹 2">
                <a:extLst>
                  <a:ext uri="{FF2B5EF4-FFF2-40B4-BE49-F238E27FC236}">
                    <a16:creationId xmlns:a16="http://schemas.microsoft.com/office/drawing/2014/main" id="{A0BFFFBC-2003-49B9-9F41-39749501CEEC}"/>
                  </a:ext>
                </a:extLst>
              </p14:cNvPr>
              <p14:cNvContentPartPr/>
              <p14:nvPr/>
            </p14:nvContentPartPr>
            <p14:xfrm>
              <a:off x="637943" y="764407"/>
              <a:ext cx="360" cy="360"/>
            </p14:xfrm>
          </p:contentPart>
        </mc:Choice>
        <mc:Fallback xmlns="">
          <p:pic>
            <p:nvPicPr>
              <p:cNvPr id="3" name="墨迹 2">
                <a:extLst>
                  <a:ext uri="{FF2B5EF4-FFF2-40B4-BE49-F238E27FC236}">
                    <a16:creationId xmlns:a16="http://schemas.microsoft.com/office/drawing/2014/main" id="{A0BFFFBC-2003-49B9-9F41-39749501CEEC}"/>
                  </a:ext>
                </a:extLst>
              </p:cNvPr>
              <p:cNvPicPr/>
              <p:nvPr/>
            </p:nvPicPr>
            <p:blipFill>
              <a:blip r:embed="rId4"/>
              <a:stretch>
                <a:fillRect/>
              </a:stretch>
            </p:blipFill>
            <p:spPr>
              <a:xfrm>
                <a:off x="583943" y="656407"/>
                <a:ext cx="108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4" name="墨迹 13">
                <a:extLst>
                  <a:ext uri="{FF2B5EF4-FFF2-40B4-BE49-F238E27FC236}">
                    <a16:creationId xmlns:a16="http://schemas.microsoft.com/office/drawing/2014/main" id="{EB95BB6C-B394-4281-8411-A17F0ADE731A}"/>
                  </a:ext>
                </a:extLst>
              </p14:cNvPr>
              <p14:cNvContentPartPr/>
              <p14:nvPr/>
            </p14:nvContentPartPr>
            <p14:xfrm>
              <a:off x="948623" y="81487"/>
              <a:ext cx="8280" cy="9000"/>
            </p14:xfrm>
          </p:contentPart>
        </mc:Choice>
        <mc:Fallback xmlns="">
          <p:pic>
            <p:nvPicPr>
              <p:cNvPr id="14" name="墨迹 13">
                <a:extLst>
                  <a:ext uri="{FF2B5EF4-FFF2-40B4-BE49-F238E27FC236}">
                    <a16:creationId xmlns:a16="http://schemas.microsoft.com/office/drawing/2014/main" id="{EB95BB6C-B394-4281-8411-A17F0ADE731A}"/>
                  </a:ext>
                </a:extLst>
              </p:cNvPr>
              <p:cNvPicPr/>
              <p:nvPr/>
            </p:nvPicPr>
            <p:blipFill>
              <a:blip r:embed="rId6"/>
              <a:stretch>
                <a:fillRect/>
              </a:stretch>
            </p:blipFill>
            <p:spPr>
              <a:xfrm>
                <a:off x="930623" y="63487"/>
                <a:ext cx="43920" cy="4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7" name="墨迹 16">
                <a:extLst>
                  <a:ext uri="{FF2B5EF4-FFF2-40B4-BE49-F238E27FC236}">
                    <a16:creationId xmlns:a16="http://schemas.microsoft.com/office/drawing/2014/main" id="{846E552B-08F5-478E-B25D-1C2D75C83B84}"/>
                  </a:ext>
                </a:extLst>
              </p14:cNvPr>
              <p14:cNvContentPartPr/>
              <p14:nvPr/>
            </p14:nvContentPartPr>
            <p14:xfrm>
              <a:off x="2866703" y="225127"/>
              <a:ext cx="11880" cy="2520"/>
            </p14:xfrm>
          </p:contentPart>
        </mc:Choice>
        <mc:Fallback xmlns="">
          <p:pic>
            <p:nvPicPr>
              <p:cNvPr id="17" name="墨迹 16">
                <a:extLst>
                  <a:ext uri="{FF2B5EF4-FFF2-40B4-BE49-F238E27FC236}">
                    <a16:creationId xmlns:a16="http://schemas.microsoft.com/office/drawing/2014/main" id="{846E552B-08F5-478E-B25D-1C2D75C83B84}"/>
                  </a:ext>
                </a:extLst>
              </p:cNvPr>
              <p:cNvPicPr/>
              <p:nvPr/>
            </p:nvPicPr>
            <p:blipFill>
              <a:blip r:embed="rId8"/>
              <a:stretch>
                <a:fillRect/>
              </a:stretch>
            </p:blipFill>
            <p:spPr>
              <a:xfrm>
                <a:off x="2849063" y="207487"/>
                <a:ext cx="47520" cy="38160"/>
              </a:xfrm>
              <a:prstGeom prst="rect">
                <a:avLst/>
              </a:prstGeom>
            </p:spPr>
          </p:pic>
        </mc:Fallback>
      </mc:AlternateContent>
    </p:spTree>
    <p:extLst>
      <p:ext uri="{BB962C8B-B14F-4D97-AF65-F5344CB8AC3E}">
        <p14:creationId xmlns:p14="http://schemas.microsoft.com/office/powerpoint/2010/main" val="3668934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17 diy christmas | Christmas crafts | 5 minute crafts christmas - YouTube">
            <a:extLst>
              <a:ext uri="{FF2B5EF4-FFF2-40B4-BE49-F238E27FC236}">
                <a16:creationId xmlns:a16="http://schemas.microsoft.com/office/drawing/2014/main" id="{BC2E57A7-376C-4405-AD71-8AC3004506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106"/>
            <a:ext cx="10058400" cy="77724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3866BFE7-558D-4D7B-9948-520D5A5773AC}"/>
              </a:ext>
            </a:extLst>
          </p:cNvPr>
          <p:cNvSpPr/>
          <p:nvPr/>
        </p:nvSpPr>
        <p:spPr>
          <a:xfrm>
            <a:off x="0" y="4468483"/>
            <a:ext cx="2012830" cy="330391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文本框 11">
            <a:extLst>
              <a:ext uri="{FF2B5EF4-FFF2-40B4-BE49-F238E27FC236}">
                <a16:creationId xmlns:a16="http://schemas.microsoft.com/office/drawing/2014/main" id="{E9E8804A-57FD-472D-9D9D-25DA66122522}"/>
              </a:ext>
            </a:extLst>
          </p:cNvPr>
          <p:cNvSpPr txBox="1"/>
          <p:nvPr/>
        </p:nvSpPr>
        <p:spPr>
          <a:xfrm>
            <a:off x="3375804" y="388998"/>
            <a:ext cx="6560388" cy="1200329"/>
          </a:xfrm>
          <a:prstGeom prst="rect">
            <a:avLst/>
          </a:prstGeom>
          <a:noFill/>
        </p:spPr>
        <p:txBody>
          <a:bodyPr wrap="square">
            <a:spAutoFit/>
          </a:bodyPr>
          <a:lstStyle/>
          <a:p>
            <a:r>
              <a:rPr lang="en-US" b="0" i="0" dirty="0">
                <a:solidFill>
                  <a:srgbClr val="333333"/>
                </a:solidFill>
                <a:effectLst/>
                <a:latin typeface="Lucida Calligraphy" panose="03010101010101010101" pitchFamily="66" charset="0"/>
              </a:rPr>
              <a:t>Andrew:</a:t>
            </a:r>
          </a:p>
          <a:p>
            <a:r>
              <a:rPr lang="en-US" b="0" i="0" dirty="0">
                <a:solidFill>
                  <a:srgbClr val="333333"/>
                </a:solidFill>
                <a:effectLst/>
                <a:latin typeface="Lucida Calligraphy" panose="03010101010101010101" pitchFamily="66" charset="0"/>
              </a:rPr>
              <a:t>May you find more smiles on your face this Christmas than ever before! Wishing you a Merry Christmas and a Happy New Year! Make it grand!</a:t>
            </a:r>
            <a:endParaRPr lang="en-US" dirty="0">
              <a:latin typeface="Lucida Calligraphy" panose="03010101010101010101" pitchFamily="66"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1" name="墨迹 10">
                <a:extLst>
                  <a:ext uri="{FF2B5EF4-FFF2-40B4-BE49-F238E27FC236}">
                    <a16:creationId xmlns:a16="http://schemas.microsoft.com/office/drawing/2014/main" id="{44631C3B-C808-4095-B0C3-E3355CDF139E}"/>
                  </a:ext>
                </a:extLst>
              </p14:cNvPr>
              <p14:cNvContentPartPr/>
              <p14:nvPr/>
            </p14:nvContentPartPr>
            <p14:xfrm>
              <a:off x="73103" y="44371"/>
              <a:ext cx="10010520" cy="7807680"/>
            </p14:xfrm>
          </p:contentPart>
        </mc:Choice>
        <mc:Fallback xmlns="">
          <p:pic>
            <p:nvPicPr>
              <p:cNvPr id="11" name="墨迹 10">
                <a:extLst>
                  <a:ext uri="{FF2B5EF4-FFF2-40B4-BE49-F238E27FC236}">
                    <a16:creationId xmlns:a16="http://schemas.microsoft.com/office/drawing/2014/main" id="{44631C3B-C808-4095-B0C3-E3355CDF139E}"/>
                  </a:ext>
                </a:extLst>
              </p:cNvPr>
              <p:cNvPicPr/>
              <p:nvPr/>
            </p:nvPicPr>
            <p:blipFill>
              <a:blip r:embed="rId4"/>
              <a:stretch>
                <a:fillRect/>
              </a:stretch>
            </p:blipFill>
            <p:spPr>
              <a:xfrm>
                <a:off x="64103" y="35371"/>
                <a:ext cx="10028160" cy="7825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3" name="墨迹 12">
                <a:extLst>
                  <a:ext uri="{FF2B5EF4-FFF2-40B4-BE49-F238E27FC236}">
                    <a16:creationId xmlns:a16="http://schemas.microsoft.com/office/drawing/2014/main" id="{1F50DCE1-76D6-411E-94F4-5429B8675D96}"/>
                  </a:ext>
                </a:extLst>
              </p14:cNvPr>
              <p14:cNvContentPartPr/>
              <p14:nvPr/>
            </p14:nvContentPartPr>
            <p14:xfrm>
              <a:off x="-19417" y="214291"/>
              <a:ext cx="9648360" cy="7716600"/>
            </p14:xfrm>
          </p:contentPart>
        </mc:Choice>
        <mc:Fallback xmlns="">
          <p:pic>
            <p:nvPicPr>
              <p:cNvPr id="13" name="墨迹 12">
                <a:extLst>
                  <a:ext uri="{FF2B5EF4-FFF2-40B4-BE49-F238E27FC236}">
                    <a16:creationId xmlns:a16="http://schemas.microsoft.com/office/drawing/2014/main" id="{1F50DCE1-76D6-411E-94F4-5429B8675D96}"/>
                  </a:ext>
                </a:extLst>
              </p:cNvPr>
              <p:cNvPicPr/>
              <p:nvPr/>
            </p:nvPicPr>
            <p:blipFill>
              <a:blip r:embed="rId6"/>
              <a:stretch>
                <a:fillRect/>
              </a:stretch>
            </p:blipFill>
            <p:spPr>
              <a:xfrm>
                <a:off x="-28057" y="205291"/>
                <a:ext cx="9666000" cy="7734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墨迹 13">
                <a:extLst>
                  <a:ext uri="{FF2B5EF4-FFF2-40B4-BE49-F238E27FC236}">
                    <a16:creationId xmlns:a16="http://schemas.microsoft.com/office/drawing/2014/main" id="{7B6F8ED9-4128-4093-B195-FAD14A65F6B6}"/>
                  </a:ext>
                </a:extLst>
              </p14:cNvPr>
              <p14:cNvContentPartPr/>
              <p14:nvPr/>
            </p14:nvContentPartPr>
            <p14:xfrm>
              <a:off x="-32377" y="52651"/>
              <a:ext cx="10193760" cy="7888680"/>
            </p14:xfrm>
          </p:contentPart>
        </mc:Choice>
        <mc:Fallback xmlns="">
          <p:pic>
            <p:nvPicPr>
              <p:cNvPr id="14" name="墨迹 13">
                <a:extLst>
                  <a:ext uri="{FF2B5EF4-FFF2-40B4-BE49-F238E27FC236}">
                    <a16:creationId xmlns:a16="http://schemas.microsoft.com/office/drawing/2014/main" id="{7B6F8ED9-4128-4093-B195-FAD14A65F6B6}"/>
                  </a:ext>
                </a:extLst>
              </p:cNvPr>
              <p:cNvPicPr/>
              <p:nvPr/>
            </p:nvPicPr>
            <p:blipFill>
              <a:blip r:embed="rId8"/>
              <a:stretch>
                <a:fillRect/>
              </a:stretch>
            </p:blipFill>
            <p:spPr>
              <a:xfrm>
                <a:off x="-86017" y="-55349"/>
                <a:ext cx="10301400" cy="8104320"/>
              </a:xfrm>
              <a:prstGeom prst="rect">
                <a:avLst/>
              </a:prstGeom>
            </p:spPr>
          </p:pic>
        </mc:Fallback>
      </mc:AlternateContent>
    </p:spTree>
    <p:extLst>
      <p:ext uri="{BB962C8B-B14F-4D97-AF65-F5344CB8AC3E}">
        <p14:creationId xmlns:p14="http://schemas.microsoft.com/office/powerpoint/2010/main" val="1503784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22 COOL CHRISTMAS CARDS - YouTube">
            <a:extLst>
              <a:ext uri="{FF2B5EF4-FFF2-40B4-BE49-F238E27FC236}">
                <a16:creationId xmlns:a16="http://schemas.microsoft.com/office/drawing/2014/main" id="{D6C815AA-2372-4A14-B013-5DB5ADF623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92" b="12599"/>
          <a:stretch/>
        </p:blipFill>
        <p:spPr bwMode="auto">
          <a:xfrm>
            <a:off x="0" y="0"/>
            <a:ext cx="10058400" cy="77723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8A115DC-B3F4-4FFB-890B-85C668CCC807}"/>
              </a:ext>
            </a:extLst>
          </p:cNvPr>
          <p:cNvSpPr txBox="1"/>
          <p:nvPr/>
        </p:nvSpPr>
        <p:spPr>
          <a:xfrm>
            <a:off x="2871159" y="354969"/>
            <a:ext cx="5098210" cy="1477328"/>
          </a:xfrm>
          <a:prstGeom prst="rect">
            <a:avLst/>
          </a:prstGeom>
          <a:noFill/>
        </p:spPr>
        <p:txBody>
          <a:bodyPr wrap="square">
            <a:spAutoFit/>
          </a:bodyPr>
          <a:lstStyle/>
          <a:p>
            <a:r>
              <a:rPr lang="en-US" b="0" i="0" dirty="0" err="1">
                <a:solidFill>
                  <a:srgbClr val="333333"/>
                </a:solidFill>
                <a:effectLst/>
                <a:latin typeface="Lucida Calligraphy" panose="03010101010101010101" pitchFamily="66" charset="0"/>
              </a:rPr>
              <a:t>Davianna</a:t>
            </a:r>
            <a:r>
              <a:rPr lang="en-US" b="0" i="0" dirty="0">
                <a:solidFill>
                  <a:srgbClr val="333333"/>
                </a:solidFill>
                <a:effectLst/>
                <a:latin typeface="Lucida Calligraphy" panose="03010101010101010101" pitchFamily="66" charset="0"/>
              </a:rPr>
              <a:t>:</a:t>
            </a:r>
          </a:p>
          <a:p>
            <a:endParaRPr lang="en-US" dirty="0">
              <a:solidFill>
                <a:srgbClr val="333333"/>
              </a:solidFill>
              <a:latin typeface="Lucida Calligraphy" panose="03010101010101010101" pitchFamily="66" charset="0"/>
            </a:endParaRPr>
          </a:p>
          <a:p>
            <a:r>
              <a:rPr lang="en-US" b="0" i="0" dirty="0">
                <a:solidFill>
                  <a:srgbClr val="333333"/>
                </a:solidFill>
                <a:effectLst/>
                <a:latin typeface="Lucida Calligraphy" panose="03010101010101010101" pitchFamily="66" charset="0"/>
              </a:rPr>
              <a:t>Wishing you a safe holiday season with the ones you love. Have a Merry Christmas and a prosperous New Year.</a:t>
            </a:r>
            <a:endParaRPr lang="en-US" dirty="0">
              <a:latin typeface="Lucida Calligraphy" panose="03010101010101010101" pitchFamily="66" charset="0"/>
            </a:endParaRPr>
          </a:p>
        </p:txBody>
      </p:sp>
    </p:spTree>
    <p:extLst>
      <p:ext uri="{BB962C8B-B14F-4D97-AF65-F5344CB8AC3E}">
        <p14:creationId xmlns:p14="http://schemas.microsoft.com/office/powerpoint/2010/main" val="63691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6" name="Picture 4" descr="Index of /blog/wp-content/uploads/2016/12">
            <a:extLst>
              <a:ext uri="{FF2B5EF4-FFF2-40B4-BE49-F238E27FC236}">
                <a16:creationId xmlns:a16="http://schemas.microsoft.com/office/drawing/2014/main" id="{A1A7F5FC-1E06-401C-8582-B0A0CEEDB9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0006642" cy="7772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墨迹 3">
                <a:extLst>
                  <a:ext uri="{FF2B5EF4-FFF2-40B4-BE49-F238E27FC236}">
                    <a16:creationId xmlns:a16="http://schemas.microsoft.com/office/drawing/2014/main" id="{A214FA88-68B9-4EC4-AE75-91245F101665}"/>
                  </a:ext>
                </a:extLst>
              </p14:cNvPr>
              <p14:cNvContentPartPr/>
              <p14:nvPr/>
            </p14:nvContentPartPr>
            <p14:xfrm>
              <a:off x="83903" y="-9233"/>
              <a:ext cx="9962640" cy="7688160"/>
            </p14:xfrm>
          </p:contentPart>
        </mc:Choice>
        <mc:Fallback xmlns="">
          <p:pic>
            <p:nvPicPr>
              <p:cNvPr id="4" name="墨迹 3">
                <a:extLst>
                  <a:ext uri="{FF2B5EF4-FFF2-40B4-BE49-F238E27FC236}">
                    <a16:creationId xmlns:a16="http://schemas.microsoft.com/office/drawing/2014/main" id="{A214FA88-68B9-4EC4-AE75-91245F101665}"/>
                  </a:ext>
                </a:extLst>
              </p:cNvPr>
              <p:cNvPicPr/>
              <p:nvPr/>
            </p:nvPicPr>
            <p:blipFill>
              <a:blip r:embed="rId4"/>
              <a:stretch>
                <a:fillRect/>
              </a:stretch>
            </p:blipFill>
            <p:spPr>
              <a:xfrm>
                <a:off x="75263" y="-17873"/>
                <a:ext cx="9980280" cy="770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墨迹 4">
                <a:extLst>
                  <a:ext uri="{FF2B5EF4-FFF2-40B4-BE49-F238E27FC236}">
                    <a16:creationId xmlns:a16="http://schemas.microsoft.com/office/drawing/2014/main" id="{ECEB02AB-919F-4762-86A2-4FBDFF138A0D}"/>
                  </a:ext>
                </a:extLst>
              </p14:cNvPr>
              <p14:cNvContentPartPr/>
              <p14:nvPr/>
            </p14:nvContentPartPr>
            <p14:xfrm>
              <a:off x="14423" y="94474"/>
              <a:ext cx="9902520" cy="7656480"/>
            </p14:xfrm>
          </p:contentPart>
        </mc:Choice>
        <mc:Fallback xmlns="">
          <p:pic>
            <p:nvPicPr>
              <p:cNvPr id="5" name="墨迹 4">
                <a:extLst>
                  <a:ext uri="{FF2B5EF4-FFF2-40B4-BE49-F238E27FC236}">
                    <a16:creationId xmlns:a16="http://schemas.microsoft.com/office/drawing/2014/main" id="{ECEB02AB-919F-4762-86A2-4FBDFF138A0D}"/>
                  </a:ext>
                </a:extLst>
              </p:cNvPr>
              <p:cNvPicPr/>
              <p:nvPr/>
            </p:nvPicPr>
            <p:blipFill>
              <a:blip r:embed="rId6"/>
              <a:stretch>
                <a:fillRect/>
              </a:stretch>
            </p:blipFill>
            <p:spPr>
              <a:xfrm>
                <a:off x="5423" y="85834"/>
                <a:ext cx="9920160" cy="767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6" name="墨迹 5">
                <a:extLst>
                  <a:ext uri="{FF2B5EF4-FFF2-40B4-BE49-F238E27FC236}">
                    <a16:creationId xmlns:a16="http://schemas.microsoft.com/office/drawing/2014/main" id="{9017DCBD-5A96-4BD2-95A4-5FF8C2805E41}"/>
                  </a:ext>
                </a:extLst>
              </p14:cNvPr>
              <p14:cNvContentPartPr/>
              <p14:nvPr/>
            </p14:nvContentPartPr>
            <p14:xfrm>
              <a:off x="85703" y="79354"/>
              <a:ext cx="197640" cy="45000"/>
            </p14:xfrm>
          </p:contentPart>
        </mc:Choice>
        <mc:Fallback xmlns="">
          <p:pic>
            <p:nvPicPr>
              <p:cNvPr id="6" name="墨迹 5">
                <a:extLst>
                  <a:ext uri="{FF2B5EF4-FFF2-40B4-BE49-F238E27FC236}">
                    <a16:creationId xmlns:a16="http://schemas.microsoft.com/office/drawing/2014/main" id="{9017DCBD-5A96-4BD2-95A4-5FF8C2805E41}"/>
                  </a:ext>
                </a:extLst>
              </p:cNvPr>
              <p:cNvPicPr/>
              <p:nvPr/>
            </p:nvPicPr>
            <p:blipFill>
              <a:blip r:embed="rId8"/>
              <a:stretch>
                <a:fillRect/>
              </a:stretch>
            </p:blipFill>
            <p:spPr>
              <a:xfrm>
                <a:off x="77063" y="70354"/>
                <a:ext cx="215280" cy="6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7" name="墨迹 6">
                <a:extLst>
                  <a:ext uri="{FF2B5EF4-FFF2-40B4-BE49-F238E27FC236}">
                    <a16:creationId xmlns:a16="http://schemas.microsoft.com/office/drawing/2014/main" id="{72CB19BC-03C1-4272-843C-3B74170DF519}"/>
                  </a:ext>
                </a:extLst>
              </p14:cNvPr>
              <p14:cNvContentPartPr/>
              <p14:nvPr/>
            </p14:nvContentPartPr>
            <p14:xfrm>
              <a:off x="-12577" y="-20366"/>
              <a:ext cx="10035360" cy="7732440"/>
            </p14:xfrm>
          </p:contentPart>
        </mc:Choice>
        <mc:Fallback xmlns="">
          <p:pic>
            <p:nvPicPr>
              <p:cNvPr id="7" name="墨迹 6">
                <a:extLst>
                  <a:ext uri="{FF2B5EF4-FFF2-40B4-BE49-F238E27FC236}">
                    <a16:creationId xmlns:a16="http://schemas.microsoft.com/office/drawing/2014/main" id="{72CB19BC-03C1-4272-843C-3B74170DF519}"/>
                  </a:ext>
                </a:extLst>
              </p:cNvPr>
              <p:cNvPicPr/>
              <p:nvPr/>
            </p:nvPicPr>
            <p:blipFill>
              <a:blip r:embed="rId10"/>
              <a:stretch>
                <a:fillRect/>
              </a:stretch>
            </p:blipFill>
            <p:spPr>
              <a:xfrm>
                <a:off x="-21217" y="-29006"/>
                <a:ext cx="10053000" cy="7750080"/>
              </a:xfrm>
              <a:prstGeom prst="rect">
                <a:avLst/>
              </a:prstGeom>
            </p:spPr>
          </p:pic>
        </mc:Fallback>
      </mc:AlternateContent>
    </p:spTree>
    <p:extLst>
      <p:ext uri="{BB962C8B-B14F-4D97-AF65-F5344CB8AC3E}">
        <p14:creationId xmlns:p14="http://schemas.microsoft.com/office/powerpoint/2010/main" val="1750756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kruna pusac (kpusac) on Pinterest">
            <a:extLst>
              <a:ext uri="{FF2B5EF4-FFF2-40B4-BE49-F238E27FC236}">
                <a16:creationId xmlns:a16="http://schemas.microsoft.com/office/drawing/2014/main" id="{0795DBB3-58B1-4349-AF6C-32EEDA4B1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58400" cy="790754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55E8E5C-74D4-4CF6-9E8F-15F8F00112EE}"/>
              </a:ext>
            </a:extLst>
          </p:cNvPr>
          <p:cNvSpPr txBox="1"/>
          <p:nvPr/>
        </p:nvSpPr>
        <p:spPr>
          <a:xfrm>
            <a:off x="1433424" y="892682"/>
            <a:ext cx="5098210" cy="923330"/>
          </a:xfrm>
          <a:prstGeom prst="rect">
            <a:avLst/>
          </a:prstGeom>
          <a:noFill/>
        </p:spPr>
        <p:txBody>
          <a:bodyPr wrap="square">
            <a:spAutoFit/>
          </a:bodyPr>
          <a:lstStyle/>
          <a:p>
            <a:r>
              <a:rPr lang="en-US" b="0" i="0" dirty="0">
                <a:solidFill>
                  <a:srgbClr val="333333"/>
                </a:solidFill>
                <a:effectLst/>
                <a:latin typeface="Droid Serif"/>
              </a:rPr>
              <a:t>May your Christmas sparkle with moments of love, laughter and goodwill. And may the year ahead be full of contentment and joy. Have a Merry Christmas.</a:t>
            </a:r>
            <a:endParaRPr lang="en-US" dirty="0"/>
          </a:p>
        </p:txBody>
      </p:sp>
    </p:spTree>
    <p:extLst>
      <p:ext uri="{BB962C8B-B14F-4D97-AF65-F5344CB8AC3E}">
        <p14:creationId xmlns:p14="http://schemas.microsoft.com/office/powerpoint/2010/main" val="30203154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4" name="Picture 4" descr="6 Easy, Fun, Homemade Christmas Cards from Learning Ideas - Grades K-8 |  Christmas cards kids, Simple christmas cards, Christmas card design">
            <a:extLst>
              <a:ext uri="{FF2B5EF4-FFF2-40B4-BE49-F238E27FC236}">
                <a16:creationId xmlns:a16="http://schemas.microsoft.com/office/drawing/2014/main" id="{16B32711-74A8-4860-B919-CC5FE4285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58400" cy="777239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D28316B-8EB0-4260-B130-785C78FE3E77}"/>
              </a:ext>
            </a:extLst>
          </p:cNvPr>
          <p:cNvSpPr txBox="1"/>
          <p:nvPr/>
        </p:nvSpPr>
        <p:spPr>
          <a:xfrm>
            <a:off x="2020020" y="2465565"/>
            <a:ext cx="5098210" cy="1200329"/>
          </a:xfrm>
          <a:prstGeom prst="rect">
            <a:avLst/>
          </a:prstGeom>
          <a:noFill/>
        </p:spPr>
        <p:txBody>
          <a:bodyPr wrap="square">
            <a:spAutoFit/>
          </a:bodyPr>
          <a:lstStyle/>
          <a:p>
            <a:endParaRPr lang="en-US" b="0" i="0" dirty="0">
              <a:solidFill>
                <a:srgbClr val="333333"/>
              </a:solidFill>
              <a:effectLst/>
              <a:latin typeface="Droid Serif"/>
            </a:endParaRPr>
          </a:p>
          <a:p>
            <a:r>
              <a:rPr lang="en-US" b="0" i="0" dirty="0">
                <a:solidFill>
                  <a:srgbClr val="333333"/>
                </a:solidFill>
                <a:effectLst/>
                <a:latin typeface="Droid Serif"/>
              </a:rPr>
              <a:t>May this Christmas bring your way plenty of reasons to smile. I wish you and your family a very Happy and Joyous Christmas season.</a:t>
            </a:r>
            <a:endParaRPr lang="en-US" dirty="0"/>
          </a:p>
        </p:txBody>
      </p:sp>
    </p:spTree>
    <p:extLst>
      <p:ext uri="{BB962C8B-B14F-4D97-AF65-F5344CB8AC3E}">
        <p14:creationId xmlns:p14="http://schemas.microsoft.com/office/powerpoint/2010/main" val="1366384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December 2nd , 2020  Wednesday</a:t>
            </a:r>
          </a:p>
          <a:p>
            <a:pPr algn="ctr"/>
            <a:r>
              <a:rPr lang="en-US" sz="2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40257" y="1451241"/>
            <a:ext cx="9969260" cy="5064578"/>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 Rockefeller Center Christmas Tree Lighting</a:t>
            </a:r>
          </a:p>
          <a:p>
            <a:pPr algn="ctr"/>
            <a:endParaRPr lang="en-US" sz="4000" dirty="0">
              <a:solidFill>
                <a:srgbClr val="C00000"/>
              </a:solidFill>
            </a:endParaRPr>
          </a:p>
          <a:p>
            <a:pPr algn="ctr"/>
            <a:r>
              <a:rPr lang="en-US" sz="4000" dirty="0">
                <a:solidFill>
                  <a:srgbClr val="C00000"/>
                </a:solidFill>
              </a:rPr>
              <a:t>Part II – Holiday Season in France</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11" y="1256581"/>
            <a:ext cx="10501222" cy="1366610"/>
          </a:xfrm>
          <a:prstGeom prst="rect">
            <a:avLst/>
          </a:prstGeom>
        </p:spPr>
      </p:pic>
      <p:pic>
        <p:nvPicPr>
          <p:cNvPr id="5" name="Picture 4" descr="Christmas Gifts Clip Art Christmas Presents Clipart | Etsy">
            <a:extLst>
              <a:ext uri="{FF2B5EF4-FFF2-40B4-BE49-F238E27FC236}">
                <a16:creationId xmlns:a16="http://schemas.microsoft.com/office/drawing/2014/main" id="{6E622807-2BF0-47D1-A245-67681A47EC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8777"/>
          <a:stretch/>
        </p:blipFill>
        <p:spPr bwMode="auto">
          <a:xfrm>
            <a:off x="0" y="6599209"/>
            <a:ext cx="9839864" cy="112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59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December 10, 2020  Thursday</a:t>
            </a:r>
          </a:p>
          <a:p>
            <a:pPr algn="ctr"/>
            <a:r>
              <a:rPr lang="en-US" sz="2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a:t>
            </a:r>
          </a:p>
          <a:p>
            <a:pPr algn="ctr"/>
            <a:endParaRPr lang="en-US" sz="4000" dirty="0">
              <a:solidFill>
                <a:srgbClr val="C00000"/>
              </a:solidFill>
            </a:endParaRPr>
          </a:p>
          <a:p>
            <a:pPr algn="ctr"/>
            <a:r>
              <a:rPr lang="en-US" sz="4000" dirty="0">
                <a:solidFill>
                  <a:srgbClr val="C00000"/>
                </a:solidFill>
              </a:rPr>
              <a:t>Part II – Holiday Season in </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9" y="145124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899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477290" y="1613171"/>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8000" b="0" i="0" dirty="0">
                <a:solidFill>
                  <a:schemeClr val="accent4"/>
                </a:solidFill>
                <a:effectLst/>
                <a:latin typeface="Lucida Calligraphy" panose="03010101010101010101" pitchFamily="66" charset="0"/>
              </a:rPr>
              <a:t>December 10, </a:t>
            </a:r>
          </a:p>
          <a:p>
            <a:pPr algn="l"/>
            <a:r>
              <a:rPr lang="en-US" sz="8000" b="0" i="0" dirty="0">
                <a:solidFill>
                  <a:srgbClr val="C00000"/>
                </a:solidFill>
                <a:effectLst/>
                <a:latin typeface="Lucida Calligraphy" panose="03010101010101010101" pitchFamily="66" charset="0"/>
              </a:rPr>
              <a:t>Nobel Prize Day</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411" y="229844"/>
            <a:ext cx="10501222" cy="1366610"/>
          </a:xfrm>
          <a:prstGeom prst="rect">
            <a:avLst/>
          </a:prstGeom>
        </p:spPr>
      </p:pic>
    </p:spTree>
    <p:extLst>
      <p:ext uri="{BB962C8B-B14F-4D97-AF65-F5344CB8AC3E}">
        <p14:creationId xmlns:p14="http://schemas.microsoft.com/office/powerpoint/2010/main" val="3466006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0" y="665771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35148" y="1520252"/>
            <a:ext cx="9788104" cy="579883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690" name="Picture 2" descr="Short Story Of Alfred Nobel - The founder of the Nobel prize |  Inspirational Quotes - Pictures - Motivational Thoughts | Reaching Out &amp;  Touching Hearts">
            <a:extLst>
              <a:ext uri="{FF2B5EF4-FFF2-40B4-BE49-F238E27FC236}">
                <a16:creationId xmlns:a16="http://schemas.microsoft.com/office/drawing/2014/main" id="{419F7356-F6E5-4C28-B87E-DC3D66C56B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898"/>
          <a:stretch/>
        </p:blipFill>
        <p:spPr bwMode="auto">
          <a:xfrm>
            <a:off x="667109" y="2012830"/>
            <a:ext cx="8591909" cy="464488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76" y="258793"/>
            <a:ext cx="10501222" cy="1366610"/>
          </a:xfrm>
          <a:prstGeom prst="rect">
            <a:avLst/>
          </a:prstGeom>
        </p:spPr>
      </p:pic>
      <p:sp>
        <p:nvSpPr>
          <p:cNvPr id="5" name="矩形 4">
            <a:extLst>
              <a:ext uri="{FF2B5EF4-FFF2-40B4-BE49-F238E27FC236}">
                <a16:creationId xmlns:a16="http://schemas.microsoft.com/office/drawing/2014/main" id="{D214807D-D13B-4994-8153-8F73EBF9AFB4}"/>
              </a:ext>
            </a:extLst>
          </p:cNvPr>
          <p:cNvSpPr/>
          <p:nvPr/>
        </p:nvSpPr>
        <p:spPr>
          <a:xfrm>
            <a:off x="1121434" y="6252148"/>
            <a:ext cx="3427561" cy="405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14" name="墨迹 13">
                <a:extLst>
                  <a:ext uri="{FF2B5EF4-FFF2-40B4-BE49-F238E27FC236}">
                    <a16:creationId xmlns:a16="http://schemas.microsoft.com/office/drawing/2014/main" id="{9B9D1D3F-F116-47D3-B4D1-2906E11DD6D8}"/>
                  </a:ext>
                </a:extLst>
              </p14:cNvPr>
              <p14:cNvContentPartPr/>
              <p14:nvPr/>
            </p14:nvContentPartPr>
            <p14:xfrm>
              <a:off x="790583" y="5980807"/>
              <a:ext cx="4741200" cy="764280"/>
            </p14:xfrm>
          </p:contentPart>
        </mc:Choice>
        <mc:Fallback xmlns="">
          <p:pic>
            <p:nvPicPr>
              <p:cNvPr id="14" name="墨迹 13">
                <a:extLst>
                  <a:ext uri="{FF2B5EF4-FFF2-40B4-BE49-F238E27FC236}">
                    <a16:creationId xmlns:a16="http://schemas.microsoft.com/office/drawing/2014/main" id="{9B9D1D3F-F116-47D3-B4D1-2906E11DD6D8}"/>
                  </a:ext>
                </a:extLst>
              </p:cNvPr>
              <p:cNvPicPr/>
              <p:nvPr/>
            </p:nvPicPr>
            <p:blipFill>
              <a:blip r:embed="rId6"/>
              <a:stretch>
                <a:fillRect/>
              </a:stretch>
            </p:blipFill>
            <p:spPr>
              <a:xfrm>
                <a:off x="781943" y="5972167"/>
                <a:ext cx="4758840" cy="78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16" name="墨迹 15">
                <a:extLst>
                  <a:ext uri="{FF2B5EF4-FFF2-40B4-BE49-F238E27FC236}">
                    <a16:creationId xmlns:a16="http://schemas.microsoft.com/office/drawing/2014/main" id="{D25A1403-5519-4D8B-A08C-2C933B038315}"/>
                  </a:ext>
                </a:extLst>
              </p14:cNvPr>
              <p14:cNvContentPartPr/>
              <p14:nvPr/>
            </p14:nvContentPartPr>
            <p14:xfrm>
              <a:off x="4812863" y="4473847"/>
              <a:ext cx="360" cy="360"/>
            </p14:xfrm>
          </p:contentPart>
        </mc:Choice>
        <mc:Fallback xmlns="">
          <p:pic>
            <p:nvPicPr>
              <p:cNvPr id="16" name="墨迹 15">
                <a:extLst>
                  <a:ext uri="{FF2B5EF4-FFF2-40B4-BE49-F238E27FC236}">
                    <a16:creationId xmlns:a16="http://schemas.microsoft.com/office/drawing/2014/main" id="{D25A1403-5519-4D8B-A08C-2C933B038315}"/>
                  </a:ext>
                </a:extLst>
              </p:cNvPr>
              <p:cNvPicPr/>
              <p:nvPr/>
            </p:nvPicPr>
            <p:blipFill>
              <a:blip r:embed="rId8"/>
              <a:stretch>
                <a:fillRect/>
              </a:stretch>
            </p:blipFill>
            <p:spPr>
              <a:xfrm>
                <a:off x="4804223" y="4464847"/>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17" name="墨迹 16">
                <a:extLst>
                  <a:ext uri="{FF2B5EF4-FFF2-40B4-BE49-F238E27FC236}">
                    <a16:creationId xmlns:a16="http://schemas.microsoft.com/office/drawing/2014/main" id="{A82E17B2-30EA-4028-B8BD-A71C0144EA62}"/>
                  </a:ext>
                </a:extLst>
              </p14:cNvPr>
              <p14:cNvContentPartPr/>
              <p14:nvPr/>
            </p14:nvContentPartPr>
            <p14:xfrm>
              <a:off x="4347383" y="4698127"/>
              <a:ext cx="360" cy="360"/>
            </p14:xfrm>
          </p:contentPart>
        </mc:Choice>
        <mc:Fallback xmlns="">
          <p:pic>
            <p:nvPicPr>
              <p:cNvPr id="17" name="墨迹 16">
                <a:extLst>
                  <a:ext uri="{FF2B5EF4-FFF2-40B4-BE49-F238E27FC236}">
                    <a16:creationId xmlns:a16="http://schemas.microsoft.com/office/drawing/2014/main" id="{A82E17B2-30EA-4028-B8BD-A71C0144EA62}"/>
                  </a:ext>
                </a:extLst>
              </p:cNvPr>
              <p:cNvPicPr/>
              <p:nvPr/>
            </p:nvPicPr>
            <p:blipFill>
              <a:blip r:embed="rId10"/>
              <a:stretch>
                <a:fillRect/>
              </a:stretch>
            </p:blipFill>
            <p:spPr>
              <a:xfrm>
                <a:off x="4338383" y="4689127"/>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8" name="墨迹 17">
                <a:extLst>
                  <a:ext uri="{FF2B5EF4-FFF2-40B4-BE49-F238E27FC236}">
                    <a16:creationId xmlns:a16="http://schemas.microsoft.com/office/drawing/2014/main" id="{B197B227-DAFC-46C9-A0BF-8C1CD2637861}"/>
                  </a:ext>
                </a:extLst>
              </p14:cNvPr>
              <p14:cNvContentPartPr/>
              <p14:nvPr/>
            </p14:nvContentPartPr>
            <p14:xfrm>
              <a:off x="2886863" y="6647887"/>
              <a:ext cx="360" cy="360"/>
            </p14:xfrm>
          </p:contentPart>
        </mc:Choice>
        <mc:Fallback xmlns="">
          <p:pic>
            <p:nvPicPr>
              <p:cNvPr id="18" name="墨迹 17">
                <a:extLst>
                  <a:ext uri="{FF2B5EF4-FFF2-40B4-BE49-F238E27FC236}">
                    <a16:creationId xmlns:a16="http://schemas.microsoft.com/office/drawing/2014/main" id="{B197B227-DAFC-46C9-A0BF-8C1CD2637861}"/>
                  </a:ext>
                </a:extLst>
              </p:cNvPr>
              <p:cNvPicPr/>
              <p:nvPr/>
            </p:nvPicPr>
            <p:blipFill>
              <a:blip r:embed="rId12"/>
              <a:stretch>
                <a:fillRect/>
              </a:stretch>
            </p:blipFill>
            <p:spPr>
              <a:xfrm>
                <a:off x="2877863" y="6638887"/>
                <a:ext cx="18000" cy="18000"/>
              </a:xfrm>
              <a:prstGeom prst="rect">
                <a:avLst/>
              </a:prstGeom>
            </p:spPr>
          </p:pic>
        </mc:Fallback>
      </mc:AlternateContent>
      <p:grpSp>
        <p:nvGrpSpPr>
          <p:cNvPr id="20" name="组合 19">
            <a:extLst>
              <a:ext uri="{FF2B5EF4-FFF2-40B4-BE49-F238E27FC236}">
                <a16:creationId xmlns:a16="http://schemas.microsoft.com/office/drawing/2014/main" id="{0B97BB28-D8AC-47B0-BCD7-EE2E61E8707A}"/>
              </a:ext>
            </a:extLst>
          </p:cNvPr>
          <p:cNvGrpSpPr/>
          <p:nvPr/>
        </p:nvGrpSpPr>
        <p:grpSpPr>
          <a:xfrm>
            <a:off x="849263" y="5931487"/>
            <a:ext cx="4762080" cy="748440"/>
            <a:chOff x="849263" y="5931487"/>
            <a:chExt cx="4762080" cy="748440"/>
          </a:xfrm>
        </p:grpSpPr>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7" name="墨迹 6">
                  <a:extLst>
                    <a:ext uri="{FF2B5EF4-FFF2-40B4-BE49-F238E27FC236}">
                      <a16:creationId xmlns:a16="http://schemas.microsoft.com/office/drawing/2014/main" id="{CE9CE8AB-8093-41DC-9C59-67A322C5CECC}"/>
                    </a:ext>
                  </a:extLst>
                </p14:cNvPr>
                <p14:cNvContentPartPr/>
                <p14:nvPr/>
              </p14:nvContentPartPr>
              <p14:xfrm>
                <a:off x="1124663" y="6221647"/>
                <a:ext cx="3376440" cy="375120"/>
              </p14:xfrm>
            </p:contentPart>
          </mc:Choice>
          <mc:Fallback xmlns="">
            <p:pic>
              <p:nvPicPr>
                <p:cNvPr id="7" name="墨迹 6">
                  <a:extLst>
                    <a:ext uri="{FF2B5EF4-FFF2-40B4-BE49-F238E27FC236}">
                      <a16:creationId xmlns:a16="http://schemas.microsoft.com/office/drawing/2014/main" id="{CE9CE8AB-8093-41DC-9C59-67A322C5CECC}"/>
                    </a:ext>
                  </a:extLst>
                </p:cNvPr>
                <p:cNvPicPr/>
                <p:nvPr/>
              </p:nvPicPr>
              <p:blipFill>
                <a:blip r:embed="rId14"/>
                <a:stretch>
                  <a:fillRect/>
                </a:stretch>
              </p:blipFill>
              <p:spPr>
                <a:xfrm>
                  <a:off x="1115663" y="6212647"/>
                  <a:ext cx="3394080" cy="392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8" name="墨迹 7">
                  <a:extLst>
                    <a:ext uri="{FF2B5EF4-FFF2-40B4-BE49-F238E27FC236}">
                      <a16:creationId xmlns:a16="http://schemas.microsoft.com/office/drawing/2014/main" id="{57F411AD-58F2-4DAF-9C94-C0ECB540F556}"/>
                    </a:ext>
                  </a:extLst>
                </p14:cNvPr>
                <p14:cNvContentPartPr/>
                <p14:nvPr/>
              </p14:nvContentPartPr>
              <p14:xfrm>
                <a:off x="2800103" y="6463567"/>
                <a:ext cx="360" cy="360"/>
              </p14:xfrm>
            </p:contentPart>
          </mc:Choice>
          <mc:Fallback xmlns="">
            <p:pic>
              <p:nvPicPr>
                <p:cNvPr id="8" name="墨迹 7">
                  <a:extLst>
                    <a:ext uri="{FF2B5EF4-FFF2-40B4-BE49-F238E27FC236}">
                      <a16:creationId xmlns:a16="http://schemas.microsoft.com/office/drawing/2014/main" id="{57F411AD-58F2-4DAF-9C94-C0ECB540F556}"/>
                    </a:ext>
                  </a:extLst>
                </p:cNvPr>
                <p:cNvPicPr/>
                <p:nvPr/>
              </p:nvPicPr>
              <p:blipFill>
                <a:blip r:embed="rId16"/>
                <a:stretch>
                  <a:fillRect/>
                </a:stretch>
              </p:blipFill>
              <p:spPr>
                <a:xfrm>
                  <a:off x="2791463" y="6454567"/>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
              <p14:nvContentPartPr>
                <p14:cNvPr id="10" name="墨迹 9">
                  <a:extLst>
                    <a:ext uri="{FF2B5EF4-FFF2-40B4-BE49-F238E27FC236}">
                      <a16:creationId xmlns:a16="http://schemas.microsoft.com/office/drawing/2014/main" id="{96CD25AD-1EF2-4955-904C-5BB168990CBB}"/>
                    </a:ext>
                  </a:extLst>
                </p14:cNvPr>
                <p14:cNvContentPartPr/>
                <p14:nvPr/>
              </p14:nvContentPartPr>
              <p14:xfrm>
                <a:off x="1679063" y="6400567"/>
                <a:ext cx="360" cy="360"/>
              </p14:xfrm>
            </p:contentPart>
          </mc:Choice>
          <mc:Fallback xmlns="">
            <p:pic>
              <p:nvPicPr>
                <p:cNvPr id="10" name="墨迹 9">
                  <a:extLst>
                    <a:ext uri="{FF2B5EF4-FFF2-40B4-BE49-F238E27FC236}">
                      <a16:creationId xmlns:a16="http://schemas.microsoft.com/office/drawing/2014/main" id="{96CD25AD-1EF2-4955-904C-5BB168990CBB}"/>
                    </a:ext>
                  </a:extLst>
                </p:cNvPr>
                <p:cNvPicPr/>
                <p:nvPr/>
              </p:nvPicPr>
              <p:blipFill>
                <a:blip r:embed="rId18"/>
                <a:stretch>
                  <a:fillRect/>
                </a:stretch>
              </p:blipFill>
              <p:spPr>
                <a:xfrm>
                  <a:off x="1670063" y="6391567"/>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11" name="墨迹 10">
                  <a:extLst>
                    <a:ext uri="{FF2B5EF4-FFF2-40B4-BE49-F238E27FC236}">
                      <a16:creationId xmlns:a16="http://schemas.microsoft.com/office/drawing/2014/main" id="{B762087A-555C-4A13-B722-A95FA8997C60}"/>
                    </a:ext>
                  </a:extLst>
                </p14:cNvPr>
                <p14:cNvContentPartPr/>
                <p14:nvPr/>
              </p14:nvContentPartPr>
              <p14:xfrm>
                <a:off x="1029263" y="6359887"/>
                <a:ext cx="10440" cy="360"/>
              </p14:xfrm>
            </p:contentPart>
          </mc:Choice>
          <mc:Fallback xmlns="">
            <p:pic>
              <p:nvPicPr>
                <p:cNvPr id="11" name="墨迹 10">
                  <a:extLst>
                    <a:ext uri="{FF2B5EF4-FFF2-40B4-BE49-F238E27FC236}">
                      <a16:creationId xmlns:a16="http://schemas.microsoft.com/office/drawing/2014/main" id="{B762087A-555C-4A13-B722-A95FA8997C60}"/>
                    </a:ext>
                  </a:extLst>
                </p:cNvPr>
                <p:cNvPicPr/>
                <p:nvPr/>
              </p:nvPicPr>
              <p:blipFill>
                <a:blip r:embed="rId20"/>
                <a:stretch>
                  <a:fillRect/>
                </a:stretch>
              </p:blipFill>
              <p:spPr>
                <a:xfrm>
                  <a:off x="1020263" y="6351247"/>
                  <a:ext cx="2808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1">
              <p14:nvContentPartPr>
                <p14:cNvPr id="12" name="墨迹 11">
                  <a:extLst>
                    <a:ext uri="{FF2B5EF4-FFF2-40B4-BE49-F238E27FC236}">
                      <a16:creationId xmlns:a16="http://schemas.microsoft.com/office/drawing/2014/main" id="{0E3BAC4A-1186-4A19-8D95-FB6FC2C02F10}"/>
                    </a:ext>
                  </a:extLst>
                </p14:cNvPr>
                <p14:cNvContentPartPr/>
                <p14:nvPr/>
              </p14:nvContentPartPr>
              <p14:xfrm>
                <a:off x="1230503" y="6394807"/>
                <a:ext cx="360" cy="360"/>
              </p14:xfrm>
            </p:contentPart>
          </mc:Choice>
          <mc:Fallback xmlns="">
            <p:pic>
              <p:nvPicPr>
                <p:cNvPr id="12" name="墨迹 11">
                  <a:extLst>
                    <a:ext uri="{FF2B5EF4-FFF2-40B4-BE49-F238E27FC236}">
                      <a16:creationId xmlns:a16="http://schemas.microsoft.com/office/drawing/2014/main" id="{0E3BAC4A-1186-4A19-8D95-FB6FC2C02F10}"/>
                    </a:ext>
                  </a:extLst>
                </p:cNvPr>
                <p:cNvPicPr/>
                <p:nvPr/>
              </p:nvPicPr>
              <p:blipFill>
                <a:blip r:embed="rId22"/>
                <a:stretch>
                  <a:fillRect/>
                </a:stretch>
              </p:blipFill>
              <p:spPr>
                <a:xfrm>
                  <a:off x="1221503" y="6385807"/>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3">
              <p14:nvContentPartPr>
                <p14:cNvPr id="13" name="墨迹 12">
                  <a:extLst>
                    <a:ext uri="{FF2B5EF4-FFF2-40B4-BE49-F238E27FC236}">
                      <a16:creationId xmlns:a16="http://schemas.microsoft.com/office/drawing/2014/main" id="{F28C7431-8130-409C-929A-6605E97581A8}"/>
                    </a:ext>
                  </a:extLst>
                </p14:cNvPr>
                <p14:cNvContentPartPr/>
                <p14:nvPr/>
              </p14:nvContentPartPr>
              <p14:xfrm>
                <a:off x="1230503" y="6394807"/>
                <a:ext cx="360" cy="360"/>
              </p14:xfrm>
            </p:contentPart>
          </mc:Choice>
          <mc:Fallback xmlns="">
            <p:pic>
              <p:nvPicPr>
                <p:cNvPr id="13" name="墨迹 12">
                  <a:extLst>
                    <a:ext uri="{FF2B5EF4-FFF2-40B4-BE49-F238E27FC236}">
                      <a16:creationId xmlns:a16="http://schemas.microsoft.com/office/drawing/2014/main" id="{F28C7431-8130-409C-929A-6605E97581A8}"/>
                    </a:ext>
                  </a:extLst>
                </p:cNvPr>
                <p:cNvPicPr/>
                <p:nvPr/>
              </p:nvPicPr>
              <p:blipFill>
                <a:blip r:embed="rId24"/>
                <a:stretch>
                  <a:fillRect/>
                </a:stretch>
              </p:blipFill>
              <p:spPr>
                <a:xfrm>
                  <a:off x="1221503" y="6385807"/>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5">
              <p14:nvContentPartPr>
                <p14:cNvPr id="19" name="墨迹 18">
                  <a:extLst>
                    <a:ext uri="{FF2B5EF4-FFF2-40B4-BE49-F238E27FC236}">
                      <a16:creationId xmlns:a16="http://schemas.microsoft.com/office/drawing/2014/main" id="{A0AEB779-F8A1-4639-9538-1C7E9312C260}"/>
                    </a:ext>
                  </a:extLst>
                </p14:cNvPr>
                <p14:cNvContentPartPr/>
                <p14:nvPr/>
              </p14:nvContentPartPr>
              <p14:xfrm>
                <a:off x="849263" y="5931487"/>
                <a:ext cx="4762080" cy="748440"/>
              </p14:xfrm>
            </p:contentPart>
          </mc:Choice>
          <mc:Fallback xmlns="">
            <p:pic>
              <p:nvPicPr>
                <p:cNvPr id="19" name="墨迹 18">
                  <a:extLst>
                    <a:ext uri="{FF2B5EF4-FFF2-40B4-BE49-F238E27FC236}">
                      <a16:creationId xmlns:a16="http://schemas.microsoft.com/office/drawing/2014/main" id="{A0AEB779-F8A1-4639-9538-1C7E9312C260}"/>
                    </a:ext>
                  </a:extLst>
                </p:cNvPr>
                <p:cNvPicPr/>
                <p:nvPr/>
              </p:nvPicPr>
              <p:blipFill>
                <a:blip r:embed="rId26"/>
                <a:stretch>
                  <a:fillRect/>
                </a:stretch>
              </p:blipFill>
              <p:spPr>
                <a:xfrm>
                  <a:off x="840623" y="5922847"/>
                  <a:ext cx="4779720" cy="76608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7">
            <p14:nvContentPartPr>
              <p14:cNvPr id="21" name="墨迹 20">
                <a:extLst>
                  <a:ext uri="{FF2B5EF4-FFF2-40B4-BE49-F238E27FC236}">
                    <a16:creationId xmlns:a16="http://schemas.microsoft.com/office/drawing/2014/main" id="{06FF3074-1632-47D2-9E36-C226C4BA3646}"/>
                  </a:ext>
                </a:extLst>
              </p14:cNvPr>
              <p14:cNvContentPartPr/>
              <p14:nvPr/>
            </p14:nvContentPartPr>
            <p14:xfrm>
              <a:off x="2541623" y="4692367"/>
              <a:ext cx="360" cy="360"/>
            </p14:xfrm>
          </p:contentPart>
        </mc:Choice>
        <mc:Fallback xmlns="">
          <p:pic>
            <p:nvPicPr>
              <p:cNvPr id="21" name="墨迹 20">
                <a:extLst>
                  <a:ext uri="{FF2B5EF4-FFF2-40B4-BE49-F238E27FC236}">
                    <a16:creationId xmlns:a16="http://schemas.microsoft.com/office/drawing/2014/main" id="{06FF3074-1632-47D2-9E36-C226C4BA3646}"/>
                  </a:ext>
                </a:extLst>
              </p:cNvPr>
              <p:cNvPicPr/>
              <p:nvPr/>
            </p:nvPicPr>
            <p:blipFill>
              <a:blip r:embed="rId28"/>
              <a:stretch>
                <a:fillRect/>
              </a:stretch>
            </p:blipFill>
            <p:spPr>
              <a:xfrm>
                <a:off x="2532623" y="4683727"/>
                <a:ext cx="18000" cy="18000"/>
              </a:xfrm>
              <a:prstGeom prst="rect">
                <a:avLst/>
              </a:prstGeom>
            </p:spPr>
          </p:pic>
        </mc:Fallback>
      </mc:AlternateContent>
    </p:spTree>
    <p:extLst>
      <p:ext uri="{BB962C8B-B14F-4D97-AF65-F5344CB8AC3E}">
        <p14:creationId xmlns:p14="http://schemas.microsoft.com/office/powerpoint/2010/main" val="33705130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History of Nobel Prizes</a:t>
            </a: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35841"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accent4">
                    <a:lumMod val="60000"/>
                    <a:lumOff val="40000"/>
                  </a:schemeClr>
                </a:solidFill>
                <a:effectLst/>
                <a:latin typeface="Lucida Calligraphy" panose="03010101010101010101" pitchFamily="66" charset="0"/>
              </a:rPr>
              <a:t>The Nobel Prizes, considered by many to be the most prestigious awards in the world, are conferred today at the Nobel Prize Award Ceremonies, on what is known as Nobel Prize Day or The Nobel Day. </a:t>
            </a:r>
          </a:p>
          <a:p>
            <a:pPr algn="ctr"/>
            <a:endParaRPr lang="en-US" sz="2400" dirty="0">
              <a:solidFill>
                <a:schemeClr val="accent4">
                  <a:lumMod val="60000"/>
                  <a:lumOff val="40000"/>
                </a:schemeClr>
              </a:solidFill>
              <a:latin typeface="Lucida Calligraphy" panose="03010101010101010101" pitchFamily="66" charset="0"/>
            </a:endParaRPr>
          </a:p>
          <a:p>
            <a:pPr algn="ctr"/>
            <a:r>
              <a:rPr lang="en-US" sz="2400" b="0" i="0" dirty="0">
                <a:solidFill>
                  <a:schemeClr val="accent4">
                    <a:lumMod val="60000"/>
                    <a:lumOff val="40000"/>
                  </a:schemeClr>
                </a:solidFill>
                <a:effectLst/>
                <a:latin typeface="Lucida Calligraphy" panose="03010101010101010101" pitchFamily="66" charset="0"/>
              </a:rPr>
              <a:t>Nobel Prizes are given out in physics, chemistry, physiology or medicine, literature, economics, and peace. All but the prize in economics were stipulated in Alfred Nobel's will and began being awarded in 1901. </a:t>
            </a:r>
          </a:p>
          <a:p>
            <a:pPr algn="ctr"/>
            <a:endParaRPr lang="en-US" dirty="0">
              <a:solidFill>
                <a:srgbClr val="616161"/>
              </a:solidFill>
              <a:latin typeface="Helvetica" panose="020B0604020202020204" pitchFamily="34" charset="0"/>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56" y="306044"/>
            <a:ext cx="10501222" cy="1366610"/>
          </a:xfrm>
          <a:prstGeom prst="rect">
            <a:avLst/>
          </a:prstGeom>
        </p:spPr>
      </p:pic>
    </p:spTree>
    <p:extLst>
      <p:ext uri="{BB962C8B-B14F-4D97-AF65-F5344CB8AC3E}">
        <p14:creationId xmlns:p14="http://schemas.microsoft.com/office/powerpoint/2010/main" val="1623737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21064"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accent4">
                    <a:lumMod val="60000"/>
                    <a:lumOff val="40000"/>
                  </a:schemeClr>
                </a:solidFill>
                <a:effectLst/>
                <a:latin typeface="Lucida Calligraphy" panose="03010101010101010101" pitchFamily="66" charset="0"/>
              </a:rPr>
              <a:t>The economics prize, known officially as the </a:t>
            </a:r>
            <a:r>
              <a:rPr lang="en-US" sz="2400" b="0" i="0" dirty="0" err="1">
                <a:solidFill>
                  <a:schemeClr val="accent4">
                    <a:lumMod val="60000"/>
                    <a:lumOff val="40000"/>
                  </a:schemeClr>
                </a:solidFill>
                <a:effectLst/>
                <a:latin typeface="Lucida Calligraphy" panose="03010101010101010101" pitchFamily="66" charset="0"/>
              </a:rPr>
              <a:t>Sveriges</a:t>
            </a:r>
            <a:r>
              <a:rPr lang="en-US" sz="2400" b="0" i="0" dirty="0">
                <a:solidFill>
                  <a:schemeClr val="accent4">
                    <a:lumMod val="60000"/>
                    <a:lumOff val="40000"/>
                  </a:schemeClr>
                </a:solidFill>
                <a:effectLst/>
                <a:latin typeface="Lucida Calligraphy" panose="03010101010101010101" pitchFamily="66" charset="0"/>
              </a:rPr>
              <a:t> </a:t>
            </a:r>
            <a:r>
              <a:rPr lang="en-US" sz="2400" b="0" i="0" dirty="0" err="1">
                <a:solidFill>
                  <a:schemeClr val="accent4">
                    <a:lumMod val="60000"/>
                    <a:lumOff val="40000"/>
                  </a:schemeClr>
                </a:solidFill>
                <a:effectLst/>
                <a:latin typeface="Lucida Calligraphy" panose="03010101010101010101" pitchFamily="66" charset="0"/>
              </a:rPr>
              <a:t>Riksbank</a:t>
            </a:r>
            <a:r>
              <a:rPr lang="en-US" sz="2400" b="0" i="0" dirty="0">
                <a:solidFill>
                  <a:schemeClr val="accent4">
                    <a:lumMod val="60000"/>
                    <a:lumOff val="40000"/>
                  </a:schemeClr>
                </a:solidFill>
                <a:effectLst/>
                <a:latin typeface="Lucida Calligraphy" panose="03010101010101010101" pitchFamily="66" charset="0"/>
              </a:rPr>
              <a:t> Prize in Economic Sciences in Memory of Alfred Nobel, began being awarded in 1969. It technically is not a Nobel Prize but is associated with them. </a:t>
            </a:r>
          </a:p>
          <a:p>
            <a:pPr algn="ctr"/>
            <a:endParaRPr lang="en-US" sz="2400" dirty="0">
              <a:solidFill>
                <a:schemeClr val="accent4">
                  <a:lumMod val="60000"/>
                  <a:lumOff val="40000"/>
                </a:schemeClr>
              </a:solidFill>
              <a:latin typeface="Lucida Calligraphy" panose="03010101010101010101" pitchFamily="66" charset="0"/>
            </a:endParaRPr>
          </a:p>
          <a:p>
            <a:pPr algn="ctr"/>
            <a:r>
              <a:rPr lang="en-US" sz="2400" b="0" i="0" dirty="0">
                <a:solidFill>
                  <a:schemeClr val="accent4">
                    <a:lumMod val="60000"/>
                    <a:lumOff val="40000"/>
                  </a:schemeClr>
                </a:solidFill>
                <a:effectLst/>
                <a:latin typeface="Lucida Calligraphy" panose="03010101010101010101" pitchFamily="66" charset="0"/>
              </a:rPr>
              <a:t>All of the prizes must be awarded to individuals, except for the Nobel Peace Prize, which can be awarded to an institution or an individual. Nobel Prizes can be awarded to one person or can be shared by two or three people</a:t>
            </a:r>
            <a:r>
              <a:rPr lang="en-US" b="0" i="0" dirty="0">
                <a:solidFill>
                  <a:srgbClr val="616161"/>
                </a:solidFill>
                <a:effectLst/>
                <a:latin typeface="Helvetica" panose="020B0604020202020204" pitchFamily="34" charset="0"/>
              </a:rPr>
              <a:t>.</a:t>
            </a:r>
            <a:endParaRPr lang="en-US" dirty="0"/>
          </a:p>
        </p:txBody>
      </p:sp>
    </p:spTree>
    <p:extLst>
      <p:ext uri="{BB962C8B-B14F-4D97-AF65-F5344CB8AC3E}">
        <p14:creationId xmlns:p14="http://schemas.microsoft.com/office/powerpoint/2010/main" val="798654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21064"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0" i="0" dirty="0">
                <a:solidFill>
                  <a:schemeClr val="accent4">
                    <a:lumMod val="60000"/>
                    <a:lumOff val="40000"/>
                  </a:schemeClr>
                </a:solidFill>
                <a:effectLst/>
                <a:latin typeface="Lucida Calligraphy" panose="03010101010101010101" pitchFamily="66" charset="0"/>
              </a:rPr>
              <a:t>Nobel wrote in his will, which he signed in November 1895:</a:t>
            </a:r>
          </a:p>
          <a:p>
            <a:pPr algn="ctr"/>
            <a:endParaRPr lang="en-US" sz="2000" dirty="0">
              <a:solidFill>
                <a:schemeClr val="accent4">
                  <a:lumMod val="60000"/>
                  <a:lumOff val="40000"/>
                </a:schemeClr>
              </a:solidFill>
              <a:latin typeface="Lucida Calligraphy" panose="03010101010101010101" pitchFamily="66" charset="0"/>
            </a:endParaRPr>
          </a:p>
          <a:p>
            <a:pPr algn="ctr"/>
            <a:r>
              <a:rPr lang="en-US" sz="2000" b="0" i="1" dirty="0">
                <a:solidFill>
                  <a:schemeClr val="accent4">
                    <a:lumMod val="60000"/>
                    <a:lumOff val="40000"/>
                  </a:schemeClr>
                </a:solidFill>
                <a:effectLst/>
                <a:latin typeface="Lucida Calligraphy" panose="03010101010101010101" pitchFamily="66" charset="0"/>
              </a:rPr>
              <a:t>"All of my remaining </a:t>
            </a:r>
            <a:r>
              <a:rPr lang="en-US" sz="2000" b="0" i="1" dirty="0" err="1">
                <a:solidFill>
                  <a:schemeClr val="accent4">
                    <a:lumMod val="60000"/>
                    <a:lumOff val="40000"/>
                  </a:schemeClr>
                </a:solidFill>
                <a:effectLst/>
                <a:latin typeface="Lucida Calligraphy" panose="03010101010101010101" pitchFamily="66" charset="0"/>
              </a:rPr>
              <a:t>realisable</a:t>
            </a:r>
            <a:r>
              <a:rPr lang="en-US" sz="2000" b="0" i="1" dirty="0">
                <a:solidFill>
                  <a:schemeClr val="accent4">
                    <a:lumMod val="60000"/>
                    <a:lumOff val="40000"/>
                  </a:schemeClr>
                </a:solidFill>
                <a:effectLst/>
                <a:latin typeface="Lucida Calligraphy" panose="03010101010101010101" pitchFamily="66" charset="0"/>
              </a:rPr>
              <a:t> assets are to be disbursed as follows: the capital, converted to safe securities by my executors, is to constitute a fund, the interest on which is to be distributed annually as prizes to those who, during the preceding year, have conferred the greatest benefit to humankind. </a:t>
            </a:r>
          </a:p>
          <a:p>
            <a:pPr algn="ctr"/>
            <a:endParaRPr lang="en-US" sz="2000" i="1" dirty="0">
              <a:solidFill>
                <a:schemeClr val="accent4">
                  <a:lumMod val="60000"/>
                  <a:lumOff val="40000"/>
                </a:schemeClr>
              </a:solidFill>
              <a:latin typeface="Lucida Calligraphy" panose="03010101010101010101" pitchFamily="66" charset="0"/>
            </a:endParaRPr>
          </a:p>
          <a:p>
            <a:pPr algn="ctr"/>
            <a:r>
              <a:rPr lang="en-US" sz="2000" b="0" i="1" dirty="0">
                <a:solidFill>
                  <a:schemeClr val="accent4">
                    <a:lumMod val="60000"/>
                    <a:lumOff val="40000"/>
                  </a:schemeClr>
                </a:solidFill>
                <a:effectLst/>
                <a:latin typeface="Lucida Calligraphy" panose="03010101010101010101" pitchFamily="66" charset="0"/>
              </a:rPr>
              <a:t>The interest is to be divided into five equal parts and distributed as follows: one part to the person who made the most important discovery or invention in the field of physics; </a:t>
            </a:r>
          </a:p>
          <a:p>
            <a:pPr algn="ctr"/>
            <a:endParaRPr lang="en-US" i="1" dirty="0">
              <a:solidFill>
                <a:srgbClr val="616161"/>
              </a:solidFill>
              <a:latin typeface="Roboto"/>
            </a:endParaRPr>
          </a:p>
        </p:txBody>
      </p:sp>
    </p:spTree>
    <p:extLst>
      <p:ext uri="{BB962C8B-B14F-4D97-AF65-F5344CB8AC3E}">
        <p14:creationId xmlns:p14="http://schemas.microsoft.com/office/powerpoint/2010/main" val="149910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21064"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1" dirty="0">
                <a:solidFill>
                  <a:schemeClr val="accent4">
                    <a:lumMod val="60000"/>
                    <a:lumOff val="40000"/>
                  </a:schemeClr>
                </a:solidFill>
                <a:effectLst/>
                <a:latin typeface="Lucida Calligraphy" panose="03010101010101010101" pitchFamily="66" charset="0"/>
              </a:rPr>
              <a:t>one part to the person who made the most important chemical discovery or improvement; one part to the person who made the most important discovery within the domain of physiology or medicine;</a:t>
            </a:r>
          </a:p>
          <a:p>
            <a:pPr algn="ctr"/>
            <a:endParaRPr lang="en-US" sz="2400" i="1" dirty="0">
              <a:solidFill>
                <a:schemeClr val="accent4">
                  <a:lumMod val="60000"/>
                  <a:lumOff val="40000"/>
                </a:schemeClr>
              </a:solidFill>
              <a:latin typeface="Lucida Calligraphy" panose="03010101010101010101" pitchFamily="66" charset="0"/>
            </a:endParaRPr>
          </a:p>
          <a:p>
            <a:pPr algn="ctr"/>
            <a:r>
              <a:rPr lang="en-US" sz="2400" b="0" i="1" dirty="0">
                <a:solidFill>
                  <a:schemeClr val="accent4">
                    <a:lumMod val="60000"/>
                    <a:lumOff val="40000"/>
                  </a:schemeClr>
                </a:solidFill>
                <a:effectLst/>
                <a:latin typeface="Lucida Calligraphy" panose="03010101010101010101" pitchFamily="66" charset="0"/>
              </a:rPr>
              <a:t> one part to the person who, in the field of literature, produced the most outstanding work in an idealistic direction; and one part to the person who has done the most or best to advance fellowship among nations, the abolition or reduction of standing armies, and the establishment and promotion of peace congresses."</a:t>
            </a:r>
            <a:endParaRPr lang="en-US" sz="2400" dirty="0">
              <a:solidFill>
                <a:schemeClr val="accent4">
                  <a:lumMod val="60000"/>
                  <a:lumOff val="40000"/>
                </a:schemeClr>
              </a:solidFill>
              <a:latin typeface="Lucida Calligraphy" panose="03010101010101010101" pitchFamily="66" charset="0"/>
            </a:endParaRPr>
          </a:p>
        </p:txBody>
      </p:sp>
    </p:spTree>
    <p:extLst>
      <p:ext uri="{BB962C8B-B14F-4D97-AF65-F5344CB8AC3E}">
        <p14:creationId xmlns:p14="http://schemas.microsoft.com/office/powerpoint/2010/main" val="193110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ircle(in)">
                                      <p:cBhvr>
                                        <p:cTn id="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21064"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accent4">
                    <a:lumMod val="60000"/>
                    <a:lumOff val="40000"/>
                  </a:schemeClr>
                </a:solidFill>
                <a:effectLst/>
                <a:latin typeface="Lucida Calligraphy" panose="03010101010101010101" pitchFamily="66" charset="0"/>
              </a:rPr>
              <a:t>When Alfred Nobel died on December 10, 1896, the date on which Nobel Prize Day is held, he left </a:t>
            </a:r>
            <a:r>
              <a:rPr lang="en-US" sz="2400" b="0" i="0" dirty="0">
                <a:solidFill>
                  <a:schemeClr val="accent4">
                    <a:lumMod val="60000"/>
                    <a:lumOff val="40000"/>
                  </a:schemeClr>
                </a:solidFill>
                <a:effectLst/>
                <a:latin typeface="Lucida Calligraphy" panose="03010101010101010101" pitchFamily="66" charset="0"/>
                <a:hlinkClick r:id="rId5">
                  <a:extLst>
                    <a:ext uri="{A12FA001-AC4F-418D-AE19-62706E023703}">
                      <ahyp:hlinkClr xmlns:ahyp="http://schemas.microsoft.com/office/drawing/2018/hyperlinkcolor" val="tx"/>
                    </a:ext>
                  </a:extLst>
                </a:hlinkClick>
              </a:rPr>
              <a:t>SEK 31 million</a:t>
            </a:r>
            <a:r>
              <a:rPr lang="en-US" sz="2400" b="0" i="0" dirty="0">
                <a:solidFill>
                  <a:schemeClr val="accent4">
                    <a:lumMod val="60000"/>
                    <a:lumOff val="40000"/>
                  </a:schemeClr>
                </a:solidFill>
                <a:effectLst/>
                <a:latin typeface="Lucida Calligraphy" panose="03010101010101010101" pitchFamily="66" charset="0"/>
              </a:rPr>
              <a:t> for the Nobel fund. In doing so, Nobel gave away much of his wealth. </a:t>
            </a:r>
          </a:p>
          <a:p>
            <a:pPr algn="ctr"/>
            <a:endParaRPr lang="en-US" sz="2400" dirty="0">
              <a:solidFill>
                <a:schemeClr val="accent4">
                  <a:lumMod val="60000"/>
                  <a:lumOff val="40000"/>
                </a:schemeClr>
              </a:solidFill>
              <a:latin typeface="Lucida Calligraphy" panose="03010101010101010101" pitchFamily="66" charset="0"/>
            </a:endParaRPr>
          </a:p>
          <a:p>
            <a:pPr algn="ctr"/>
            <a:r>
              <a:rPr lang="en-US" sz="2400" b="0" i="0" dirty="0">
                <a:solidFill>
                  <a:schemeClr val="accent4">
                    <a:lumMod val="60000"/>
                    <a:lumOff val="40000"/>
                  </a:schemeClr>
                </a:solidFill>
                <a:effectLst/>
                <a:latin typeface="Lucida Calligraphy" panose="03010101010101010101" pitchFamily="66" charset="0"/>
              </a:rPr>
              <a:t>The Nobel Foundation was established to carry out the wishes of the will, give out prizes, and administer funds. Nobel's family was opposed to the establishment of the Nobel Prize, and it took five years for the first prizes to be given out. The first Nobel Prize Day was on December 10, 1901.</a:t>
            </a:r>
            <a:endParaRPr lang="en-US" sz="2400" dirty="0">
              <a:solidFill>
                <a:schemeClr val="accent4">
                  <a:lumMod val="60000"/>
                  <a:lumOff val="40000"/>
                </a:schemeClr>
              </a:solidFill>
              <a:latin typeface="Lucida Calligraphy" panose="03010101010101010101" pitchFamily="66" charset="0"/>
            </a:endParaRPr>
          </a:p>
        </p:txBody>
      </p:sp>
    </p:spTree>
    <p:extLst>
      <p:ext uri="{BB962C8B-B14F-4D97-AF65-F5344CB8AC3E}">
        <p14:creationId xmlns:p14="http://schemas.microsoft.com/office/powerpoint/2010/main" val="4108318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54" y="24656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21064"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60000"/>
                    <a:lumOff val="40000"/>
                  </a:schemeClr>
                </a:solidFill>
                <a:latin typeface="Lucida Calligraphy" panose="03010101010101010101" pitchFamily="66" charset="0"/>
              </a:rPr>
              <a:t>Alfred Nobel was born on October 21, 1833, in Stockholm, Sweden. Besides establishing the Nobel Prizes, he wrote drama and poetry, had an interest in social and peace issues, was fluent in multiple languages, and was an inventor and industrialist, with his most noteworthy invention being dynamite. </a:t>
            </a:r>
          </a:p>
          <a:p>
            <a:pPr algn="ctr"/>
            <a:endParaRPr lang="en-US" sz="2400" dirty="0">
              <a:solidFill>
                <a:schemeClr val="accent4">
                  <a:lumMod val="60000"/>
                  <a:lumOff val="40000"/>
                </a:schemeClr>
              </a:solidFill>
              <a:latin typeface="Lucida Calligraphy" panose="03010101010101010101" pitchFamily="66" charset="0"/>
            </a:endParaRPr>
          </a:p>
          <a:p>
            <a:pPr algn="ctr"/>
            <a:r>
              <a:rPr lang="en-US" sz="2400" dirty="0">
                <a:solidFill>
                  <a:schemeClr val="accent4">
                    <a:lumMod val="60000"/>
                    <a:lumOff val="40000"/>
                  </a:schemeClr>
                </a:solidFill>
                <a:latin typeface="Lucida Calligraphy" panose="03010101010101010101" pitchFamily="66" charset="0"/>
              </a:rPr>
              <a:t>He learned five languages by the age of 17 and took an interest in English poetry and literature in his youth, as well as in chemistry and physics. His father sent him for training in chemical engineering, and he traveled to Germany, the United States, and France during this time.</a:t>
            </a:r>
          </a:p>
        </p:txBody>
      </p:sp>
    </p:spTree>
    <p:extLst>
      <p:ext uri="{BB962C8B-B14F-4D97-AF65-F5344CB8AC3E}">
        <p14:creationId xmlns:p14="http://schemas.microsoft.com/office/powerpoint/2010/main" val="238955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1"/>
            <a:ext cx="10058400" cy="15202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How to Observe</a:t>
            </a: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Gift Tag | Christmas tags printable, Editable christmas gift tags, Free  printable christmas gift tags">
            <a:extLst>
              <a:ext uri="{FF2B5EF4-FFF2-40B4-BE49-F238E27FC236}">
                <a16:creationId xmlns:a16="http://schemas.microsoft.com/office/drawing/2014/main" id="{32062C62-6106-4C8E-BCD5-44E87AB86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0252"/>
            <a:ext cx="10058400" cy="499556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E4C4D28C-F805-4C47-8B5A-FA82269C1353}"/>
              </a:ext>
            </a:extLst>
          </p:cNvPr>
          <p:cNvSpPr/>
          <p:nvPr/>
        </p:nvSpPr>
        <p:spPr>
          <a:xfrm>
            <a:off x="621064" y="1520253"/>
            <a:ext cx="8973985"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accent4">
                    <a:lumMod val="60000"/>
                    <a:lumOff val="40000"/>
                  </a:schemeClr>
                </a:solidFill>
                <a:latin typeface="Lucida Calligraphy" panose="03010101010101010101" pitchFamily="66" charset="0"/>
              </a:rPr>
              <a:t>Watch the Nobel Prize Award Ceremonies on television or watch </a:t>
            </a:r>
            <a:r>
              <a:rPr lang="en-US" dirty="0">
                <a:solidFill>
                  <a:schemeClr val="accent4">
                    <a:lumMod val="60000"/>
                    <a:lumOff val="40000"/>
                  </a:schemeClr>
                </a:solidFill>
                <a:latin typeface="Lucida Calligraphy" panose="03010101010101010101" pitchFamily="66" charset="0"/>
                <a:hlinkClick r:id="rId4">
                  <a:extLst>
                    <a:ext uri="{A12FA001-AC4F-418D-AE19-62706E023703}">
                      <ahyp:hlinkClr xmlns:ahyp="http://schemas.microsoft.com/office/drawing/2018/hyperlinkcolor" val="tx"/>
                    </a:ext>
                  </a:extLst>
                </a:hlinkClick>
              </a:rPr>
              <a:t>ceremonies from previous years</a:t>
            </a:r>
            <a:r>
              <a:rPr lang="en-US" dirty="0">
                <a:solidFill>
                  <a:schemeClr val="accent4">
                    <a:lumMod val="60000"/>
                    <a:lumOff val="40000"/>
                  </a:schemeClr>
                </a:solidFill>
                <a:latin typeface="Lucida Calligraphy" panose="03010101010101010101" pitchFamily="66" charset="0"/>
              </a:rPr>
              <a:t>.</a:t>
            </a:r>
          </a:p>
          <a:p>
            <a:pPr marL="285750" indent="-285750">
              <a:buFont typeface="Arial" panose="020B0604020202020204" pitchFamily="34" charset="0"/>
              <a:buChar char="•"/>
            </a:pPr>
            <a:endParaRPr lang="en-US" dirty="0">
              <a:solidFill>
                <a:schemeClr val="accent4">
                  <a:lumMod val="60000"/>
                  <a:lumOff val="40000"/>
                </a:schemeClr>
              </a:solidFill>
              <a:latin typeface="Lucida Calligraphy" panose="03010101010101010101" pitchFamily="66" charset="0"/>
            </a:endParaRPr>
          </a:p>
          <a:p>
            <a:pPr marL="285750" indent="-285750">
              <a:buFont typeface="Arial" panose="020B0604020202020204" pitchFamily="34" charset="0"/>
              <a:buChar char="•"/>
            </a:pPr>
            <a:r>
              <a:rPr lang="en-US" dirty="0">
                <a:solidFill>
                  <a:schemeClr val="accent4">
                    <a:lumMod val="60000"/>
                    <a:lumOff val="40000"/>
                  </a:schemeClr>
                </a:solidFill>
                <a:latin typeface="Lucida Calligraphy" panose="03010101010101010101" pitchFamily="66" charset="0"/>
              </a:rPr>
              <a:t>Read </a:t>
            </a:r>
            <a:r>
              <a:rPr lang="en-US" dirty="0">
                <a:solidFill>
                  <a:schemeClr val="accent4">
                    <a:lumMod val="60000"/>
                    <a:lumOff val="40000"/>
                  </a:schemeClr>
                </a:solidFill>
                <a:latin typeface="Lucida Calligraphy" panose="03010101010101010101" pitchFamily="66" charset="0"/>
                <a:hlinkClick r:id="rId5">
                  <a:extLst>
                    <a:ext uri="{A12FA001-AC4F-418D-AE19-62706E023703}">
                      <ahyp:hlinkClr xmlns:ahyp="http://schemas.microsoft.com/office/drawing/2018/hyperlinkcolor" val="tx"/>
                    </a:ext>
                  </a:extLst>
                </a:hlinkClick>
              </a:rPr>
              <a:t>Alfred Nobel's will</a:t>
            </a:r>
            <a:r>
              <a:rPr lang="en-US" dirty="0">
                <a:solidFill>
                  <a:schemeClr val="accent4">
                    <a:lumMod val="60000"/>
                    <a:lumOff val="40000"/>
                  </a:schemeClr>
                </a:solidFill>
                <a:latin typeface="Lucida Calligraphy" panose="03010101010101010101" pitchFamily="66" charset="0"/>
              </a:rPr>
              <a:t>.</a:t>
            </a:r>
          </a:p>
          <a:p>
            <a:pPr marL="285750" indent="-285750">
              <a:buFont typeface="Arial" panose="020B0604020202020204" pitchFamily="34" charset="0"/>
              <a:buChar char="•"/>
            </a:pPr>
            <a:endParaRPr lang="en-US" dirty="0">
              <a:solidFill>
                <a:schemeClr val="accent4">
                  <a:lumMod val="60000"/>
                  <a:lumOff val="40000"/>
                </a:schemeClr>
              </a:solidFill>
              <a:latin typeface="Lucida Calligraphy" panose="03010101010101010101" pitchFamily="66" charset="0"/>
            </a:endParaRPr>
          </a:p>
          <a:p>
            <a:pPr marL="285750" indent="-285750">
              <a:buFont typeface="Arial" panose="020B0604020202020204" pitchFamily="34" charset="0"/>
              <a:buChar char="•"/>
            </a:pPr>
            <a:r>
              <a:rPr lang="en-US" dirty="0">
                <a:solidFill>
                  <a:schemeClr val="accent4">
                    <a:lumMod val="60000"/>
                    <a:lumOff val="40000"/>
                  </a:schemeClr>
                </a:solidFill>
                <a:latin typeface="Lucida Calligraphy" panose="03010101010101010101" pitchFamily="66" charset="0"/>
              </a:rPr>
              <a:t>Watch a </a:t>
            </a:r>
            <a:r>
              <a:rPr lang="en-US" dirty="0">
                <a:solidFill>
                  <a:schemeClr val="accent4">
                    <a:lumMod val="60000"/>
                    <a:lumOff val="40000"/>
                  </a:schemeClr>
                </a:solidFill>
                <a:latin typeface="Lucida Calligraphy" panose="03010101010101010101" pitchFamily="66" charset="0"/>
                <a:hlinkClick r:id="rId6">
                  <a:extLst>
                    <a:ext uri="{A12FA001-AC4F-418D-AE19-62706E023703}">
                      <ahyp:hlinkClr xmlns:ahyp="http://schemas.microsoft.com/office/drawing/2018/hyperlinkcolor" val="tx"/>
                    </a:ext>
                  </a:extLst>
                </a:hlinkClick>
              </a:rPr>
              <a:t>documentary inspired by the Nobel Peace Prize</a:t>
            </a:r>
            <a:r>
              <a:rPr lang="en-US" dirty="0">
                <a:solidFill>
                  <a:schemeClr val="accent4">
                    <a:lumMod val="60000"/>
                    <a:lumOff val="40000"/>
                  </a:schemeClr>
                </a:solidFill>
                <a:latin typeface="Lucida Calligraphy" panose="03010101010101010101" pitchFamily="66" charset="0"/>
              </a:rPr>
              <a:t>.</a:t>
            </a:r>
          </a:p>
          <a:p>
            <a:pPr marL="285750" indent="-285750">
              <a:buFont typeface="Arial" panose="020B0604020202020204" pitchFamily="34" charset="0"/>
              <a:buChar char="•"/>
            </a:pPr>
            <a:endParaRPr lang="en-US" dirty="0">
              <a:solidFill>
                <a:schemeClr val="accent4">
                  <a:lumMod val="60000"/>
                  <a:lumOff val="40000"/>
                </a:schemeClr>
              </a:solidFill>
              <a:latin typeface="Lucida Calligraphy" panose="03010101010101010101" pitchFamily="66" charset="0"/>
            </a:endParaRPr>
          </a:p>
          <a:p>
            <a:pPr marL="285750" indent="-285750">
              <a:buFont typeface="Arial" panose="020B0604020202020204" pitchFamily="34" charset="0"/>
              <a:buChar char="•"/>
            </a:pPr>
            <a:r>
              <a:rPr lang="en-US" dirty="0">
                <a:solidFill>
                  <a:schemeClr val="accent4">
                    <a:lumMod val="60000"/>
                    <a:lumOff val="40000"/>
                  </a:schemeClr>
                </a:solidFill>
                <a:latin typeface="Lucida Calligraphy" panose="03010101010101010101" pitchFamily="66" charset="0"/>
              </a:rPr>
              <a:t>If you are an educator, use </a:t>
            </a:r>
            <a:r>
              <a:rPr lang="en-US" dirty="0">
                <a:solidFill>
                  <a:schemeClr val="accent4">
                    <a:lumMod val="60000"/>
                    <a:lumOff val="40000"/>
                  </a:schemeClr>
                </a:solidFill>
                <a:latin typeface="Lucida Calligraphy" panose="03010101010101010101" pitchFamily="66" charset="0"/>
                <a:hlinkClick r:id="rId7">
                  <a:extLst>
                    <a:ext uri="{A12FA001-AC4F-418D-AE19-62706E023703}">
                      <ahyp:hlinkClr xmlns:ahyp="http://schemas.microsoft.com/office/drawing/2018/hyperlinkcolor" val="tx"/>
                    </a:ext>
                  </a:extLst>
                </a:hlinkClick>
              </a:rPr>
              <a:t>lessons related to the Nobel Prizes</a:t>
            </a:r>
            <a:r>
              <a:rPr lang="en-US" dirty="0">
                <a:solidFill>
                  <a:schemeClr val="accent4">
                    <a:lumMod val="60000"/>
                    <a:lumOff val="40000"/>
                  </a:schemeClr>
                </a:solidFill>
                <a:latin typeface="Lucida Calligraphy" panose="03010101010101010101" pitchFamily="66" charset="0"/>
              </a:rPr>
              <a:t>.</a:t>
            </a:r>
          </a:p>
          <a:p>
            <a:pPr marL="285750" indent="-285750">
              <a:buFont typeface="Arial" panose="020B0604020202020204" pitchFamily="34" charset="0"/>
              <a:buChar char="•"/>
            </a:pPr>
            <a:endParaRPr lang="en-US" dirty="0">
              <a:solidFill>
                <a:schemeClr val="accent4">
                  <a:lumMod val="60000"/>
                  <a:lumOff val="40000"/>
                </a:schemeClr>
              </a:solidFill>
              <a:latin typeface="Lucida Calligraphy" panose="03010101010101010101" pitchFamily="66" charset="0"/>
            </a:endParaRPr>
          </a:p>
          <a:p>
            <a:pPr marL="285750" indent="-285750">
              <a:buFont typeface="Arial" panose="020B0604020202020204" pitchFamily="34" charset="0"/>
              <a:buChar char="•"/>
            </a:pPr>
            <a:r>
              <a:rPr lang="en-US" dirty="0">
                <a:solidFill>
                  <a:schemeClr val="accent4">
                    <a:lumMod val="60000"/>
                    <a:lumOff val="40000"/>
                  </a:schemeClr>
                </a:solidFill>
                <a:latin typeface="Lucida Calligraphy" panose="03010101010101010101" pitchFamily="66" charset="0"/>
              </a:rPr>
              <a:t>Explore the Nobel Prize </a:t>
            </a:r>
            <a:r>
              <a:rPr lang="en-US" dirty="0">
                <a:solidFill>
                  <a:schemeClr val="accent4">
                    <a:lumMod val="60000"/>
                    <a:lumOff val="40000"/>
                  </a:schemeClr>
                </a:solidFill>
                <a:latin typeface="Lucida Calligraphy" panose="03010101010101010101" pitchFamily="66" charset="0"/>
                <a:hlinkClick r:id="rId8">
                  <a:extLst>
                    <a:ext uri="{A12FA001-AC4F-418D-AE19-62706E023703}">
                      <ahyp:hlinkClr xmlns:ahyp="http://schemas.microsoft.com/office/drawing/2018/hyperlinkcolor" val="tx"/>
                    </a:ext>
                  </a:extLst>
                </a:hlinkClick>
              </a:rPr>
              <a:t>nomination archive</a:t>
            </a:r>
            <a:r>
              <a:rPr lang="en-US" dirty="0">
                <a:solidFill>
                  <a:schemeClr val="accent4">
                    <a:lumMod val="60000"/>
                    <a:lumOff val="40000"/>
                  </a:schemeClr>
                </a:solidFill>
                <a:latin typeface="Lucida Calligraphy" panose="03010101010101010101" pitchFamily="66" charset="0"/>
              </a:rPr>
              <a:t>.</a:t>
            </a:r>
          </a:p>
          <a:p>
            <a:pPr marL="285750" indent="-285750">
              <a:buFont typeface="Arial" panose="020B0604020202020204" pitchFamily="34" charset="0"/>
              <a:buChar char="•"/>
            </a:pPr>
            <a:endParaRPr lang="en-US" dirty="0">
              <a:solidFill>
                <a:schemeClr val="accent4">
                  <a:lumMod val="60000"/>
                  <a:lumOff val="40000"/>
                </a:schemeClr>
              </a:solidFill>
              <a:latin typeface="Lucida Calligraphy" panose="03010101010101010101" pitchFamily="66" charset="0"/>
            </a:endParaRPr>
          </a:p>
          <a:p>
            <a:pPr marL="285750" indent="-285750">
              <a:buFont typeface="Arial" panose="020B0604020202020204" pitchFamily="34" charset="0"/>
              <a:buChar char="•"/>
            </a:pPr>
            <a:r>
              <a:rPr lang="en-US" dirty="0">
                <a:solidFill>
                  <a:schemeClr val="accent4">
                    <a:lumMod val="60000"/>
                    <a:lumOff val="40000"/>
                  </a:schemeClr>
                </a:solidFill>
                <a:latin typeface="Lucida Calligraphy" panose="03010101010101010101" pitchFamily="66" charset="0"/>
              </a:rPr>
              <a:t>Visit Alfred Nobel's </a:t>
            </a:r>
            <a:r>
              <a:rPr lang="en-US" dirty="0">
                <a:solidFill>
                  <a:schemeClr val="accent4">
                    <a:lumMod val="60000"/>
                    <a:lumOff val="40000"/>
                  </a:schemeClr>
                </a:solidFill>
                <a:latin typeface="Lucida Calligraphy" panose="03010101010101010101" pitchFamily="66" charset="0"/>
                <a:hlinkClick r:id="rId9">
                  <a:extLst>
                    <a:ext uri="{A12FA001-AC4F-418D-AE19-62706E023703}">
                      <ahyp:hlinkClr xmlns:ahyp="http://schemas.microsoft.com/office/drawing/2018/hyperlinkcolor" val="tx"/>
                    </a:ext>
                  </a:extLst>
                </a:hlinkClick>
              </a:rPr>
              <a:t>home in Paris</a:t>
            </a:r>
            <a:r>
              <a:rPr lang="en-US" dirty="0">
                <a:solidFill>
                  <a:schemeClr val="accent4">
                    <a:lumMod val="60000"/>
                    <a:lumOff val="40000"/>
                  </a:schemeClr>
                </a:solidFill>
                <a:latin typeface="Lucida Calligraphy" panose="03010101010101010101" pitchFamily="66" charset="0"/>
              </a:rPr>
              <a:t> or </a:t>
            </a:r>
            <a:r>
              <a:rPr lang="en-US" dirty="0">
                <a:solidFill>
                  <a:schemeClr val="accent4">
                    <a:lumMod val="60000"/>
                    <a:lumOff val="40000"/>
                  </a:schemeClr>
                </a:solidFill>
                <a:latin typeface="Lucida Calligraphy" panose="03010101010101010101" pitchFamily="66" charset="0"/>
                <a:hlinkClick r:id="rId10">
                  <a:extLst>
                    <a:ext uri="{A12FA001-AC4F-418D-AE19-62706E023703}">
                      <ahyp:hlinkClr xmlns:ahyp="http://schemas.microsoft.com/office/drawing/2018/hyperlinkcolor" val="tx"/>
                    </a:ext>
                  </a:extLst>
                </a:hlinkClick>
              </a:rPr>
              <a:t>Italy</a:t>
            </a:r>
            <a:r>
              <a:rPr lang="en-US" dirty="0">
                <a:solidFill>
                  <a:schemeClr val="accent4">
                    <a:lumMod val="60000"/>
                    <a:lumOff val="40000"/>
                  </a:schemeClr>
                </a:solidFill>
                <a:latin typeface="Lucida Calligraphy" panose="03010101010101010101" pitchFamily="66" charset="0"/>
              </a:rPr>
              <a:t>.</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9728" y="1074698"/>
            <a:ext cx="10501222" cy="1366610"/>
          </a:xfrm>
          <a:prstGeom prst="rect">
            <a:avLst/>
          </a:prstGeom>
        </p:spPr>
      </p:pic>
    </p:spTree>
    <p:extLst>
      <p:ext uri="{BB962C8B-B14F-4D97-AF65-F5344CB8AC3E}">
        <p14:creationId xmlns:p14="http://schemas.microsoft.com/office/powerpoint/2010/main" val="9826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1000"/>
                                        <p:tgtEl>
                                          <p:spTgt spid="3">
                                            <p:txEl>
                                              <p:pRg st="8" end="8"/>
                                            </p:txEl>
                                          </p:spTgt>
                                        </p:tgtEl>
                                      </p:cBhvr>
                                    </p:animEffect>
                                    <p:anim calcmode="lin" valueType="num">
                                      <p:cBhvr>
                                        <p:cTn id="2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fade">
                                      <p:cBhvr>
                                        <p:cTn id="35" dur="1000"/>
                                        <p:tgtEl>
                                          <p:spTgt spid="3">
                                            <p:txEl>
                                              <p:pRg st="10" end="10"/>
                                            </p:txEl>
                                          </p:spTgt>
                                        </p:tgtEl>
                                      </p:cBhvr>
                                    </p:animEffect>
                                    <p:anim calcmode="lin" valueType="num">
                                      <p:cBhvr>
                                        <p:cTn id="36"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orner Paint on WordPress.com | Blue christmas tree, Beautiful christmas  trees, Blue christmas">
            <a:extLst>
              <a:ext uri="{FF2B5EF4-FFF2-40B4-BE49-F238E27FC236}">
                <a16:creationId xmlns:a16="http://schemas.microsoft.com/office/drawing/2014/main" id="{710B40AC-8909-4430-8E19-7F9985797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58399" cy="788454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A72ABAE-1F93-4AC7-9040-20149B8AA324}"/>
              </a:ext>
            </a:extLst>
          </p:cNvPr>
          <p:cNvSpPr txBox="1"/>
          <p:nvPr/>
        </p:nvSpPr>
        <p:spPr>
          <a:xfrm>
            <a:off x="316302" y="4125724"/>
            <a:ext cx="9742097" cy="1569660"/>
          </a:xfrm>
          <a:prstGeom prst="rect">
            <a:avLst/>
          </a:prstGeom>
          <a:noFill/>
        </p:spPr>
        <p:txBody>
          <a:bodyPr wrap="square">
            <a:spAutoFit/>
          </a:bodyPr>
          <a:lstStyle/>
          <a:p>
            <a:pPr algn="l"/>
            <a:r>
              <a:rPr lang="en-US" sz="4800" b="1" i="0" dirty="0">
                <a:solidFill>
                  <a:schemeClr val="accent1">
                    <a:lumMod val="20000"/>
                    <a:lumOff val="80000"/>
                  </a:schemeClr>
                </a:solidFill>
                <a:effectLst/>
                <a:latin typeface="Lucida Calligraphy" panose="03010101010101010101" pitchFamily="66" charset="0"/>
              </a:rPr>
              <a:t>Rockefeller Center </a:t>
            </a:r>
          </a:p>
          <a:p>
            <a:pPr algn="l"/>
            <a:r>
              <a:rPr lang="en-US" sz="4800" b="1" i="0" dirty="0">
                <a:solidFill>
                  <a:schemeClr val="accent1">
                    <a:lumMod val="20000"/>
                    <a:lumOff val="80000"/>
                  </a:schemeClr>
                </a:solidFill>
                <a:effectLst/>
                <a:latin typeface="Lucida Calligraphy" panose="03010101010101010101" pitchFamily="66" charset="0"/>
              </a:rPr>
              <a:t>Christmas Tree Lighting Day</a:t>
            </a:r>
          </a:p>
        </p:txBody>
      </p:sp>
      <p:sp>
        <p:nvSpPr>
          <p:cNvPr id="6" name="文本框 5">
            <a:extLst>
              <a:ext uri="{FF2B5EF4-FFF2-40B4-BE49-F238E27FC236}">
                <a16:creationId xmlns:a16="http://schemas.microsoft.com/office/drawing/2014/main" id="{D5E07D1D-AEDF-4F4B-B853-1DFF7CA58C69}"/>
              </a:ext>
            </a:extLst>
          </p:cNvPr>
          <p:cNvSpPr txBox="1"/>
          <p:nvPr/>
        </p:nvSpPr>
        <p:spPr>
          <a:xfrm>
            <a:off x="2225614" y="1259456"/>
            <a:ext cx="5082395" cy="2246769"/>
          </a:xfrm>
          <a:prstGeom prst="rect">
            <a:avLst/>
          </a:prstGeom>
          <a:noFill/>
        </p:spPr>
        <p:txBody>
          <a:bodyPr wrap="square">
            <a:spAutoFit/>
          </a:bodyPr>
          <a:lstStyle/>
          <a:p>
            <a:pPr algn="ctr"/>
            <a:r>
              <a:rPr lang="en-US" sz="2800" b="1" dirty="0">
                <a:solidFill>
                  <a:schemeClr val="accent1">
                    <a:lumMod val="20000"/>
                    <a:lumOff val="80000"/>
                  </a:schemeClr>
                </a:solidFill>
                <a:latin typeface="Lucida Calligraphy" panose="03010101010101010101" pitchFamily="66" charset="0"/>
              </a:rPr>
              <a:t>December 2nd, 2020  </a:t>
            </a:r>
          </a:p>
          <a:p>
            <a:pPr algn="ctr"/>
            <a:endParaRPr lang="en-US" sz="2800" b="1" dirty="0">
              <a:solidFill>
                <a:schemeClr val="accent1">
                  <a:lumMod val="20000"/>
                  <a:lumOff val="80000"/>
                </a:schemeClr>
              </a:solidFill>
              <a:latin typeface="Lucida Calligraphy" panose="03010101010101010101" pitchFamily="66" charset="0"/>
            </a:endParaRPr>
          </a:p>
          <a:p>
            <a:pPr algn="ctr"/>
            <a:r>
              <a:rPr lang="en-US" sz="2800" b="1" dirty="0">
                <a:solidFill>
                  <a:schemeClr val="accent1">
                    <a:lumMod val="20000"/>
                    <a:lumOff val="80000"/>
                  </a:schemeClr>
                </a:solidFill>
                <a:latin typeface="Lucida Calligraphy" panose="03010101010101010101" pitchFamily="66" charset="0"/>
              </a:rPr>
              <a:t>Wednesday</a:t>
            </a:r>
          </a:p>
          <a:p>
            <a:pPr algn="ctr"/>
            <a:endParaRPr lang="en-US" sz="2800" b="1" dirty="0">
              <a:solidFill>
                <a:schemeClr val="accent1">
                  <a:lumMod val="20000"/>
                  <a:lumOff val="80000"/>
                </a:schemeClr>
              </a:solidFill>
              <a:latin typeface="Lucida Calligraphy" panose="03010101010101010101" pitchFamily="66" charset="0"/>
            </a:endParaRPr>
          </a:p>
          <a:p>
            <a:pPr algn="ctr"/>
            <a:r>
              <a:rPr lang="en-US" sz="2800" b="1" dirty="0">
                <a:solidFill>
                  <a:schemeClr val="accent1">
                    <a:lumMod val="20000"/>
                    <a:lumOff val="80000"/>
                  </a:schemeClr>
                </a:solidFill>
                <a:latin typeface="Lucida Calligraphy" panose="03010101010101010101" pitchFamily="66" charset="0"/>
              </a:rPr>
              <a:t>Happy Christmas Season</a:t>
            </a:r>
            <a:endParaRPr lang="en-US" sz="2800" dirty="0">
              <a:solidFill>
                <a:schemeClr val="accent1">
                  <a:lumMod val="20000"/>
                  <a:lumOff val="80000"/>
                </a:schemeClr>
              </a:solidFill>
              <a:latin typeface="Lucida Calligraphy" panose="03010101010101010101" pitchFamily="66" charset="0"/>
            </a:endParaRPr>
          </a:p>
        </p:txBody>
      </p:sp>
    </p:spTree>
    <p:extLst>
      <p:ext uri="{BB962C8B-B14F-4D97-AF65-F5344CB8AC3E}">
        <p14:creationId xmlns:p14="http://schemas.microsoft.com/office/powerpoint/2010/main" val="95443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FFC000"/>
                </a:solidFill>
              </a:rPr>
              <a:t>December 11, 2020  Happy Friday</a:t>
            </a:r>
          </a:p>
          <a:p>
            <a:pPr algn="ctr"/>
            <a:r>
              <a:rPr lang="en-US" sz="24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 </a:t>
            </a:r>
            <a:r>
              <a:rPr lang="en-US" sz="4000" dirty="0">
                <a:solidFill>
                  <a:schemeClr val="accent6">
                    <a:lumMod val="75000"/>
                  </a:schemeClr>
                </a:solidFill>
                <a:latin typeface="Lucida Calligraphy" panose="03010101010101010101" pitchFamily="66" charset="0"/>
              </a:rPr>
              <a:t>International Mountain Day</a:t>
            </a:r>
          </a:p>
          <a:p>
            <a:pPr algn="ctr"/>
            <a:endParaRPr lang="en-US" sz="4000" dirty="0">
              <a:solidFill>
                <a:srgbClr val="C00000"/>
              </a:solidFill>
            </a:endParaRPr>
          </a:p>
          <a:p>
            <a:pPr algn="ctr"/>
            <a:r>
              <a:rPr lang="en-US" sz="4000" dirty="0">
                <a:solidFill>
                  <a:srgbClr val="C00000"/>
                </a:solidFill>
              </a:rPr>
              <a:t>Part II – Holiday Season in Germany </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9" y="145124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4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64" y="25879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65771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35148" y="1520252"/>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400" b="0" i="0" dirty="0">
                <a:solidFill>
                  <a:schemeClr val="accent6">
                    <a:lumMod val="75000"/>
                  </a:schemeClr>
                </a:solidFill>
                <a:effectLst/>
                <a:latin typeface="Lucida Calligraphy" panose="03010101010101010101" pitchFamily="66" charset="0"/>
              </a:rPr>
              <a:t>December 11, 2020</a:t>
            </a:r>
          </a:p>
          <a:p>
            <a:pPr algn="l"/>
            <a:endParaRPr lang="en-US" sz="4400" dirty="0">
              <a:solidFill>
                <a:schemeClr val="accent6">
                  <a:lumMod val="75000"/>
                </a:schemeClr>
              </a:solidFill>
              <a:latin typeface="Lucida Calligraphy" panose="03010101010101010101" pitchFamily="66" charset="0"/>
            </a:endParaRPr>
          </a:p>
          <a:p>
            <a:pPr algn="l"/>
            <a:r>
              <a:rPr lang="en-US" sz="4400" b="0" i="0" dirty="0">
                <a:solidFill>
                  <a:schemeClr val="accent6">
                    <a:lumMod val="75000"/>
                  </a:schemeClr>
                </a:solidFill>
                <a:effectLst/>
                <a:latin typeface="Lucida Calligraphy" panose="03010101010101010101" pitchFamily="66" charset="0"/>
              </a:rPr>
              <a:t>International Mountain Day</a:t>
            </a:r>
          </a:p>
        </p:txBody>
      </p:sp>
    </p:spTree>
    <p:extLst>
      <p:ext uri="{BB962C8B-B14F-4D97-AF65-F5344CB8AC3E}">
        <p14:creationId xmlns:p14="http://schemas.microsoft.com/office/powerpoint/2010/main" val="29127142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FFC000"/>
                </a:solidFill>
              </a:rPr>
              <a:t>History of International Mountain Day</a:t>
            </a:r>
          </a:p>
        </p:txBody>
      </p:sp>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722" b="29090"/>
          <a:stretch/>
        </p:blipFill>
        <p:spPr bwMode="auto">
          <a:xfrm>
            <a:off x="0" y="665771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35148" y="1520253"/>
            <a:ext cx="9788104" cy="51374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C000"/>
                </a:solidFill>
                <a:latin typeface="Lucida Calligraphy" panose="03010101010101010101" pitchFamily="66" charset="0"/>
              </a:rPr>
              <a:t>History of International Mountain Day</a:t>
            </a:r>
          </a:p>
          <a:p>
            <a:pPr algn="ctr"/>
            <a:endParaRPr lang="en-US" sz="2400" b="0" i="0" dirty="0">
              <a:solidFill>
                <a:schemeClr val="accent6">
                  <a:lumMod val="20000"/>
                  <a:lumOff val="80000"/>
                </a:schemeClr>
              </a:solidFill>
              <a:effectLst/>
              <a:latin typeface="Lucida Calligraphy" panose="03010101010101010101" pitchFamily="66" charset="0"/>
            </a:endParaRPr>
          </a:p>
          <a:p>
            <a:pPr algn="ctr"/>
            <a:endParaRPr lang="en-US" sz="2400" dirty="0">
              <a:solidFill>
                <a:schemeClr val="accent6">
                  <a:lumMod val="20000"/>
                  <a:lumOff val="80000"/>
                </a:schemeClr>
              </a:solidFill>
              <a:latin typeface="Lucida Calligraphy" panose="03010101010101010101" pitchFamily="66" charset="0"/>
            </a:endParaRPr>
          </a:p>
          <a:p>
            <a:pPr algn="ctr"/>
            <a:r>
              <a:rPr lang="en-US" sz="3200" b="0" i="0" dirty="0">
                <a:solidFill>
                  <a:schemeClr val="accent6">
                    <a:lumMod val="20000"/>
                    <a:lumOff val="80000"/>
                  </a:schemeClr>
                </a:solidFill>
                <a:effectLst/>
              </a:rPr>
              <a:t>In 1998, the United Nations General Assembly declared 2002 as the </a:t>
            </a:r>
            <a:r>
              <a:rPr lang="en-US" sz="3200" b="0" i="0" dirty="0">
                <a:solidFill>
                  <a:schemeClr val="accent6">
                    <a:lumMod val="20000"/>
                    <a:lumOff val="80000"/>
                  </a:schemeClr>
                </a:solidFill>
                <a:effectLst/>
                <a:hlinkClick r:id="rId3">
                  <a:extLst>
                    <a:ext uri="{A12FA001-AC4F-418D-AE19-62706E023703}">
                      <ahyp:hlinkClr xmlns:ahyp="http://schemas.microsoft.com/office/drawing/2018/hyperlinkcolor" val="tx"/>
                    </a:ext>
                  </a:extLst>
                </a:hlinkClick>
              </a:rPr>
              <a:t>International Year of Mountains</a:t>
            </a:r>
            <a:r>
              <a:rPr lang="en-US" sz="3200" b="0" i="0" dirty="0">
                <a:solidFill>
                  <a:schemeClr val="accent6">
                    <a:lumMod val="20000"/>
                    <a:lumOff val="80000"/>
                  </a:schemeClr>
                </a:solidFill>
                <a:effectLst/>
              </a:rPr>
              <a:t>, and in a </a:t>
            </a:r>
            <a:r>
              <a:rPr lang="en-US" sz="3200" b="0" i="0" dirty="0">
                <a:solidFill>
                  <a:schemeClr val="accent6">
                    <a:lumMod val="20000"/>
                    <a:lumOff val="80000"/>
                  </a:schemeClr>
                </a:solidFill>
                <a:effectLst/>
                <a:hlinkClick r:id="rId4">
                  <a:extLst>
                    <a:ext uri="{A12FA001-AC4F-418D-AE19-62706E023703}">
                      <ahyp:hlinkClr xmlns:ahyp="http://schemas.microsoft.com/office/drawing/2018/hyperlinkcolor" val="tx"/>
                    </a:ext>
                  </a:extLst>
                </a:hlinkClick>
              </a:rPr>
              <a:t>resolution</a:t>
            </a:r>
            <a:r>
              <a:rPr lang="en-US" sz="3200" b="0" i="0" dirty="0">
                <a:solidFill>
                  <a:schemeClr val="accent6">
                    <a:lumMod val="20000"/>
                    <a:lumOff val="80000"/>
                  </a:schemeClr>
                </a:solidFill>
                <a:effectLst/>
              </a:rPr>
              <a:t> in December 2002, they designated December 11 as International Mountain Day. </a:t>
            </a:r>
          </a:p>
          <a:p>
            <a:pPr algn="ctr"/>
            <a:endParaRPr lang="en-US" sz="2400" dirty="0">
              <a:solidFill>
                <a:schemeClr val="accent6">
                  <a:lumMod val="20000"/>
                  <a:lumOff val="80000"/>
                </a:schemeClr>
              </a:solidFill>
              <a:latin typeface="Lucida Calligraphy" panose="03010101010101010101" pitchFamily="66" charset="0"/>
            </a:endParaRPr>
          </a:p>
        </p:txBody>
      </p:sp>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墨迹 4">
                <a:extLst>
                  <a:ext uri="{FF2B5EF4-FFF2-40B4-BE49-F238E27FC236}">
                    <a16:creationId xmlns:a16="http://schemas.microsoft.com/office/drawing/2014/main" id="{A77F5B21-7506-4348-BDDB-A43DE462C5E3}"/>
                  </a:ext>
                </a:extLst>
              </p14:cNvPr>
              <p14:cNvContentPartPr/>
              <p14:nvPr/>
            </p14:nvContentPartPr>
            <p14:xfrm>
              <a:off x="3162623" y="3777607"/>
              <a:ext cx="360" cy="360"/>
            </p14:xfrm>
          </p:contentPart>
        </mc:Choice>
        <mc:Fallback xmlns="">
          <p:pic>
            <p:nvPicPr>
              <p:cNvPr id="5" name="墨迹 4">
                <a:extLst>
                  <a:ext uri="{FF2B5EF4-FFF2-40B4-BE49-F238E27FC236}">
                    <a16:creationId xmlns:a16="http://schemas.microsoft.com/office/drawing/2014/main" id="{A77F5B21-7506-4348-BDDB-A43DE462C5E3}"/>
                  </a:ext>
                </a:extLst>
              </p:cNvPr>
              <p:cNvPicPr/>
              <p:nvPr/>
            </p:nvPicPr>
            <p:blipFill>
              <a:blip r:embed="rId6"/>
              <a:stretch>
                <a:fillRect/>
              </a:stretch>
            </p:blipFill>
            <p:spPr>
              <a:xfrm>
                <a:off x="3153983" y="3768967"/>
                <a:ext cx="18000" cy="18000"/>
              </a:xfrm>
              <a:prstGeom prst="rect">
                <a:avLst/>
              </a:prstGeom>
            </p:spPr>
          </p:pic>
        </mc:Fallback>
      </mc:AlternateContent>
      <p:grpSp>
        <p:nvGrpSpPr>
          <p:cNvPr id="9" name="组合 8">
            <a:extLst>
              <a:ext uri="{FF2B5EF4-FFF2-40B4-BE49-F238E27FC236}">
                <a16:creationId xmlns:a16="http://schemas.microsoft.com/office/drawing/2014/main" id="{CDD2E2F8-7E1E-452D-8412-26F70AE6F3F9}"/>
              </a:ext>
            </a:extLst>
          </p:cNvPr>
          <p:cNvGrpSpPr/>
          <p:nvPr/>
        </p:nvGrpSpPr>
        <p:grpSpPr>
          <a:xfrm>
            <a:off x="3306263" y="3433087"/>
            <a:ext cx="360" cy="360"/>
            <a:chOff x="3306263" y="3433087"/>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7" name="墨迹 6">
                  <a:extLst>
                    <a:ext uri="{FF2B5EF4-FFF2-40B4-BE49-F238E27FC236}">
                      <a16:creationId xmlns:a16="http://schemas.microsoft.com/office/drawing/2014/main" id="{1E5E2689-F352-463D-9D03-AA1D23428E75}"/>
                    </a:ext>
                  </a:extLst>
                </p14:cNvPr>
                <p14:cNvContentPartPr/>
                <p14:nvPr/>
              </p14:nvContentPartPr>
              <p14:xfrm>
                <a:off x="3306263" y="3433087"/>
                <a:ext cx="360" cy="360"/>
              </p14:xfrm>
            </p:contentPart>
          </mc:Choice>
          <mc:Fallback xmlns="">
            <p:pic>
              <p:nvPicPr>
                <p:cNvPr id="7" name="墨迹 6">
                  <a:extLst>
                    <a:ext uri="{FF2B5EF4-FFF2-40B4-BE49-F238E27FC236}">
                      <a16:creationId xmlns:a16="http://schemas.microsoft.com/office/drawing/2014/main" id="{1E5E2689-F352-463D-9D03-AA1D23428E75}"/>
                    </a:ext>
                  </a:extLst>
                </p:cNvPr>
                <p:cNvPicPr/>
                <p:nvPr/>
              </p:nvPicPr>
              <p:blipFill>
                <a:blip r:embed="rId8"/>
                <a:stretch>
                  <a:fillRect/>
                </a:stretch>
              </p:blipFill>
              <p:spPr>
                <a:xfrm>
                  <a:off x="3297263" y="3424087"/>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8" name="墨迹 7">
                  <a:extLst>
                    <a:ext uri="{FF2B5EF4-FFF2-40B4-BE49-F238E27FC236}">
                      <a16:creationId xmlns:a16="http://schemas.microsoft.com/office/drawing/2014/main" id="{FDE6F400-A353-41C6-A944-EB0EDED49DFD}"/>
                    </a:ext>
                  </a:extLst>
                </p14:cNvPr>
                <p14:cNvContentPartPr/>
                <p14:nvPr/>
              </p14:nvContentPartPr>
              <p14:xfrm>
                <a:off x="3306263" y="3433087"/>
                <a:ext cx="360" cy="360"/>
              </p14:xfrm>
            </p:contentPart>
          </mc:Choice>
          <mc:Fallback xmlns="">
            <p:pic>
              <p:nvPicPr>
                <p:cNvPr id="8" name="墨迹 7">
                  <a:extLst>
                    <a:ext uri="{FF2B5EF4-FFF2-40B4-BE49-F238E27FC236}">
                      <a16:creationId xmlns:a16="http://schemas.microsoft.com/office/drawing/2014/main" id="{FDE6F400-A353-41C6-A944-EB0EDED49DFD}"/>
                    </a:ext>
                  </a:extLst>
                </p:cNvPr>
                <p:cNvPicPr/>
                <p:nvPr/>
              </p:nvPicPr>
              <p:blipFill>
                <a:blip r:embed="rId10"/>
                <a:stretch>
                  <a:fillRect/>
                </a:stretch>
              </p:blipFill>
              <p:spPr>
                <a:xfrm>
                  <a:off x="3297263" y="3424087"/>
                  <a:ext cx="18000" cy="1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10" name="墨迹 9">
                <a:extLst>
                  <a:ext uri="{FF2B5EF4-FFF2-40B4-BE49-F238E27FC236}">
                    <a16:creationId xmlns:a16="http://schemas.microsoft.com/office/drawing/2014/main" id="{F1AC08B1-BC14-449F-8C02-0B35B3C3AC5A}"/>
                  </a:ext>
                </a:extLst>
              </p14:cNvPr>
              <p14:cNvContentPartPr/>
              <p14:nvPr/>
            </p14:nvContentPartPr>
            <p14:xfrm>
              <a:off x="3461783" y="3438847"/>
              <a:ext cx="360" cy="360"/>
            </p14:xfrm>
          </p:contentPart>
        </mc:Choice>
        <mc:Fallback xmlns="">
          <p:pic>
            <p:nvPicPr>
              <p:cNvPr id="10" name="墨迹 9">
                <a:extLst>
                  <a:ext uri="{FF2B5EF4-FFF2-40B4-BE49-F238E27FC236}">
                    <a16:creationId xmlns:a16="http://schemas.microsoft.com/office/drawing/2014/main" id="{F1AC08B1-BC14-449F-8C02-0B35B3C3AC5A}"/>
                  </a:ext>
                </a:extLst>
              </p:cNvPr>
              <p:cNvPicPr/>
              <p:nvPr/>
            </p:nvPicPr>
            <p:blipFill>
              <a:blip r:embed="rId12"/>
              <a:stretch>
                <a:fillRect/>
              </a:stretch>
            </p:blipFill>
            <p:spPr>
              <a:xfrm>
                <a:off x="3453143" y="3429847"/>
                <a:ext cx="18000" cy="18000"/>
              </a:xfrm>
              <a:prstGeom prst="rect">
                <a:avLst/>
              </a:prstGeom>
            </p:spPr>
          </p:pic>
        </mc:Fallback>
      </mc:AlternateContent>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8829" y="181049"/>
            <a:ext cx="10501222" cy="1366610"/>
          </a:xfrm>
          <a:prstGeom prst="rect">
            <a:avLst/>
          </a:prstGeom>
        </p:spPr>
      </p:pic>
    </p:spTree>
    <p:extLst>
      <p:ext uri="{BB962C8B-B14F-4D97-AF65-F5344CB8AC3E}">
        <p14:creationId xmlns:p14="http://schemas.microsoft.com/office/powerpoint/2010/main" val="150543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64" y="25879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65771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accent6">
                    <a:lumMod val="20000"/>
                    <a:lumOff val="80000"/>
                  </a:schemeClr>
                </a:solidFill>
                <a:effectLst/>
              </a:rPr>
              <a:t>It was first held the following year. They created the day to raise awareness about the importance of mountains, saying the United Nations "encourages the international community to organize on this day events at all levels to highlight the importance of sustainable mountain development." </a:t>
            </a:r>
          </a:p>
          <a:p>
            <a:pPr algn="ctr"/>
            <a:endParaRPr lang="en-US" sz="2800" dirty="0">
              <a:solidFill>
                <a:schemeClr val="accent6">
                  <a:lumMod val="20000"/>
                  <a:lumOff val="80000"/>
                </a:schemeClr>
              </a:solidFill>
            </a:endParaRPr>
          </a:p>
          <a:p>
            <a:pPr algn="ctr"/>
            <a:r>
              <a:rPr lang="en-US" sz="2800" b="0" i="0" dirty="0">
                <a:solidFill>
                  <a:schemeClr val="accent6">
                    <a:lumMod val="20000"/>
                    <a:lumOff val="80000"/>
                  </a:schemeClr>
                </a:solidFill>
                <a:effectLst/>
              </a:rPr>
              <a:t>The </a:t>
            </a:r>
            <a:r>
              <a:rPr lang="en-US" sz="2800" b="0" i="0" dirty="0">
                <a:solidFill>
                  <a:schemeClr val="accent6">
                    <a:lumMod val="20000"/>
                    <a:lumOff val="80000"/>
                  </a:schemeClr>
                </a:solidFill>
                <a:effectLst/>
                <a:hlinkClick r:id="rId4">
                  <a:extLst>
                    <a:ext uri="{A12FA001-AC4F-418D-AE19-62706E023703}">
                      <ahyp:hlinkClr xmlns:ahyp="http://schemas.microsoft.com/office/drawing/2018/hyperlinkcolor" val="tx"/>
                    </a:ext>
                  </a:extLst>
                </a:hlinkClick>
              </a:rPr>
              <a:t>Food and Agriculture Organization</a:t>
            </a:r>
            <a:r>
              <a:rPr lang="en-US" sz="2800" b="0" i="0" dirty="0">
                <a:solidFill>
                  <a:schemeClr val="accent6">
                    <a:lumMod val="20000"/>
                    <a:lumOff val="80000"/>
                  </a:schemeClr>
                </a:solidFill>
                <a:effectLst/>
              </a:rPr>
              <a:t> coordinates the celebration.</a:t>
            </a:r>
            <a:endParaRPr lang="en-US" sz="2800" dirty="0">
              <a:solidFill>
                <a:schemeClr val="accent6">
                  <a:lumMod val="20000"/>
                  <a:lumOff val="80000"/>
                </a:schemeClr>
              </a:solidFill>
            </a:endParaRPr>
          </a:p>
        </p:txBody>
      </p:sp>
    </p:spTree>
    <p:extLst>
      <p:ext uri="{BB962C8B-B14F-4D97-AF65-F5344CB8AC3E}">
        <p14:creationId xmlns:p14="http://schemas.microsoft.com/office/powerpoint/2010/main" val="139265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64" y="25879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65771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Why are mountains important? Twenty-two percent of the world's surface is made up of mountains, and almost a billion people live near them. </a:t>
            </a:r>
          </a:p>
          <a:p>
            <a:pPr algn="ctr"/>
            <a:endParaRPr lang="en-US" sz="3200" dirty="0"/>
          </a:p>
          <a:p>
            <a:pPr algn="ctr"/>
            <a:r>
              <a:rPr lang="en-US" sz="3200" dirty="0"/>
              <a:t>They provide food, water, and clean energy, and almost half of the world's population relies on them. They are also places of tourism and homes to cultural trails.</a:t>
            </a:r>
          </a:p>
        </p:txBody>
      </p:sp>
    </p:spTree>
    <p:extLst>
      <p:ext uri="{BB962C8B-B14F-4D97-AF65-F5344CB8AC3E}">
        <p14:creationId xmlns:p14="http://schemas.microsoft.com/office/powerpoint/2010/main" val="207624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64" y="25879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65771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0" i="0" dirty="0">
                <a:solidFill>
                  <a:schemeClr val="accent6">
                    <a:lumMod val="20000"/>
                    <a:lumOff val="80000"/>
                  </a:schemeClr>
                </a:solidFill>
                <a:effectLst/>
              </a:rPr>
              <a:t>Mountains are under threat from climate change, natural disasters, land degradation, and the exploitation of land. For example, rising temperatures cause glaciers to melt, and this affects water downstream. </a:t>
            </a:r>
          </a:p>
          <a:p>
            <a:pPr algn="ctr"/>
            <a:endParaRPr lang="en-US" sz="2400" dirty="0">
              <a:solidFill>
                <a:schemeClr val="accent6">
                  <a:lumMod val="20000"/>
                  <a:lumOff val="80000"/>
                </a:schemeClr>
              </a:solidFill>
            </a:endParaRPr>
          </a:p>
          <a:p>
            <a:pPr algn="ctr"/>
            <a:r>
              <a:rPr lang="en-US" sz="2400" b="0" i="0" dirty="0">
                <a:solidFill>
                  <a:schemeClr val="accent6">
                    <a:lumMod val="20000"/>
                    <a:lumOff val="80000"/>
                  </a:schemeClr>
                </a:solidFill>
                <a:effectLst/>
              </a:rPr>
              <a:t>If nothing is done, there will be consequences for mountain communities, and to those who rely on mountains all over the world. Ninety percent of those who live near mountains live in developing countries, and already often face poverty and hunger. With the loss of their mountain resources, they will face even more dire circumstances.</a:t>
            </a:r>
          </a:p>
          <a:p>
            <a:pPr algn="ctr"/>
            <a:endParaRPr lang="en-US" dirty="0">
              <a:solidFill>
                <a:srgbClr val="616161"/>
              </a:solidFill>
            </a:endParaRPr>
          </a:p>
          <a:p>
            <a:pPr algn="ctr"/>
            <a:r>
              <a:rPr lang="en-US" b="0" i="0" dirty="0">
                <a:solidFill>
                  <a:srgbClr val="616161"/>
                </a:solidFill>
                <a:effectLst/>
              </a:rPr>
              <a:t>.</a:t>
            </a:r>
            <a:endParaRPr lang="en-US" dirty="0"/>
          </a:p>
        </p:txBody>
      </p:sp>
    </p:spTree>
    <p:extLst>
      <p:ext uri="{BB962C8B-B14F-4D97-AF65-F5344CB8AC3E}">
        <p14:creationId xmlns:p14="http://schemas.microsoft.com/office/powerpoint/2010/main" val="166927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circle(in)">
                                      <p:cBhvr>
                                        <p:cTn id="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64" y="25879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657719"/>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616161"/>
                </a:solidFill>
                <a:effectLst/>
                <a:latin typeface="Lucida Calligraphy" panose="03010101010101010101" pitchFamily="66" charset="0"/>
              </a:rPr>
              <a:t> </a:t>
            </a:r>
            <a:r>
              <a:rPr lang="en-US" sz="2800" b="0" i="0" dirty="0">
                <a:solidFill>
                  <a:schemeClr val="accent6">
                    <a:lumMod val="20000"/>
                    <a:lumOff val="80000"/>
                  </a:schemeClr>
                </a:solidFill>
                <a:effectLst/>
              </a:rPr>
              <a:t>If they are forced to leave, and migrate abroad or to urban areas, the culture and agriculture of mountain regions will be further upended. International Mountain Day was created in order to address these issues. </a:t>
            </a:r>
          </a:p>
          <a:p>
            <a:pPr algn="ctr"/>
            <a:endParaRPr lang="en-US" sz="2800" dirty="0">
              <a:solidFill>
                <a:schemeClr val="accent6">
                  <a:lumMod val="20000"/>
                  <a:lumOff val="80000"/>
                </a:schemeClr>
              </a:solidFill>
            </a:endParaRPr>
          </a:p>
          <a:p>
            <a:pPr algn="ctr"/>
            <a:r>
              <a:rPr lang="en-US" sz="2800" b="0" i="0" dirty="0">
                <a:solidFill>
                  <a:schemeClr val="accent6">
                    <a:lumMod val="20000"/>
                    <a:lumOff val="80000"/>
                  </a:schemeClr>
                </a:solidFill>
                <a:effectLst/>
              </a:rPr>
              <a:t>It exists to "highlight how climate, hunger, and migration are affecting highlands," and to foster sustainable mountain development</a:t>
            </a:r>
            <a:endParaRPr lang="en-US" sz="2800" dirty="0">
              <a:solidFill>
                <a:schemeClr val="accent6">
                  <a:lumMod val="20000"/>
                  <a:lumOff val="80000"/>
                </a:schemeClr>
              </a:solidFill>
            </a:endParaRPr>
          </a:p>
        </p:txBody>
      </p:sp>
    </p:spTree>
    <p:extLst>
      <p:ext uri="{BB962C8B-B14F-4D97-AF65-F5344CB8AC3E}">
        <p14:creationId xmlns:p14="http://schemas.microsoft.com/office/powerpoint/2010/main" val="103900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rgbClr val="FF0000"/>
                </a:solidFill>
              </a:rPr>
              <a:t>How to Observe</a:t>
            </a:r>
          </a:p>
          <a:p>
            <a:endParaRPr lang="en-US" sz="2400" dirty="0"/>
          </a:p>
          <a:p>
            <a:r>
              <a:rPr lang="en-US" sz="2400" b="1" dirty="0">
                <a:solidFill>
                  <a:schemeClr val="accent6">
                    <a:lumMod val="20000"/>
                    <a:lumOff val="80000"/>
                  </a:schemeClr>
                </a:solidFill>
              </a:rPr>
              <a:t>The day should be celebrated with the goal of strengthening existing and establishing new policies to promote sustainable mountain development.</a:t>
            </a:r>
          </a:p>
          <a:p>
            <a:endParaRPr lang="en-US" sz="2400" b="1" dirty="0">
              <a:solidFill>
                <a:schemeClr val="accent6">
                  <a:lumMod val="20000"/>
                  <a:lumOff val="80000"/>
                </a:schemeClr>
              </a:solidFill>
            </a:endParaRPr>
          </a:p>
          <a:p>
            <a:r>
              <a:rPr lang="en-US" sz="2400" b="1" dirty="0">
                <a:solidFill>
                  <a:schemeClr val="accent6">
                    <a:lumMod val="20000"/>
                    <a:lumOff val="80000"/>
                  </a:schemeClr>
                </a:solidFill>
              </a:rPr>
              <a:t> Check for events taking place; some that are happening around the world are listed on the </a:t>
            </a:r>
            <a:r>
              <a:rPr lang="en-US" sz="2400" b="1" dirty="0">
                <a:solidFill>
                  <a:schemeClr val="accent6">
                    <a:lumMod val="20000"/>
                    <a:lumOff val="80000"/>
                  </a:schemeClr>
                </a:solidFill>
                <a:hlinkClick r:id="rId4">
                  <a:extLst>
                    <a:ext uri="{A12FA001-AC4F-418D-AE19-62706E023703}">
                      <ahyp:hlinkClr xmlns:ahyp="http://schemas.microsoft.com/office/drawing/2018/hyperlinkcolor" val="tx"/>
                    </a:ext>
                  </a:extLst>
                </a:hlinkClick>
              </a:rPr>
              <a:t>Food and Agriculture Organization website</a:t>
            </a:r>
            <a:r>
              <a:rPr lang="en-US" sz="2400" b="1" dirty="0">
                <a:solidFill>
                  <a:schemeClr val="accent6">
                    <a:lumMod val="20000"/>
                    <a:lumOff val="80000"/>
                  </a:schemeClr>
                </a:solidFill>
              </a:rPr>
              <a:t>.</a:t>
            </a:r>
          </a:p>
          <a:p>
            <a:endParaRPr lang="en-US" sz="2400" b="1" dirty="0">
              <a:solidFill>
                <a:schemeClr val="accent6">
                  <a:lumMod val="20000"/>
                  <a:lumOff val="80000"/>
                </a:schemeClr>
              </a:solidFill>
            </a:endParaRPr>
          </a:p>
          <a:p>
            <a:r>
              <a:rPr lang="en-US" sz="2400" b="1" dirty="0">
                <a:solidFill>
                  <a:schemeClr val="accent6">
                    <a:lumMod val="20000"/>
                    <a:lumOff val="80000"/>
                  </a:schemeClr>
                </a:solidFill>
              </a:rPr>
              <a:t> You can </a:t>
            </a:r>
            <a:r>
              <a:rPr lang="en-US" sz="2400" b="1" dirty="0">
                <a:solidFill>
                  <a:schemeClr val="accent6">
                    <a:lumMod val="20000"/>
                    <a:lumOff val="80000"/>
                  </a:schemeClr>
                </a:solidFill>
                <a:hlinkClick r:id="rId5">
                  <a:extLst>
                    <a:ext uri="{A12FA001-AC4F-418D-AE19-62706E023703}">
                      <ahyp:hlinkClr xmlns:ahyp="http://schemas.microsoft.com/office/drawing/2018/hyperlinkcolor" val="tx"/>
                    </a:ext>
                  </a:extLst>
                </a:hlinkClick>
              </a:rPr>
              <a:t>send them an email</a:t>
            </a:r>
            <a:r>
              <a:rPr lang="en-US" sz="2400" b="1" dirty="0">
                <a:solidFill>
                  <a:schemeClr val="accent6">
                    <a:lumMod val="20000"/>
                    <a:lumOff val="80000"/>
                  </a:schemeClr>
                </a:solidFill>
              </a:rPr>
              <a:t> if you have an event to add to their list. </a:t>
            </a:r>
          </a:p>
        </p:txBody>
      </p:sp>
    </p:spTree>
    <p:extLst>
      <p:ext uri="{BB962C8B-B14F-4D97-AF65-F5344CB8AC3E}">
        <p14:creationId xmlns:p14="http://schemas.microsoft.com/office/powerpoint/2010/main" val="135533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6">
                    <a:lumMod val="60000"/>
                    <a:lumOff val="40000"/>
                  </a:schemeClr>
                </a:solidFill>
                <a:latin typeface="Lucida Calligraphy" panose="03010101010101010101" pitchFamily="66" charset="0"/>
              </a:rPr>
              <a:t>December 15, 2020  Happy Tuesday</a:t>
            </a:r>
          </a:p>
          <a:p>
            <a:pPr algn="ctr"/>
            <a:r>
              <a:rPr lang="en-US" sz="4000" b="1" dirty="0">
                <a:solidFill>
                  <a:schemeClr val="accent6">
                    <a:lumMod val="60000"/>
                    <a:lumOff val="40000"/>
                  </a:schemeClr>
                </a:solidFill>
                <a:latin typeface="Lucida Calligraphy" panose="03010101010101010101" pitchFamily="66" charset="0"/>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505876"/>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rgbClr val="C00000"/>
              </a:solidFill>
            </a:endParaRPr>
          </a:p>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 </a:t>
            </a:r>
            <a:r>
              <a:rPr lang="en-US" sz="4000" dirty="0">
                <a:solidFill>
                  <a:srgbClr val="FFFF00"/>
                </a:solidFill>
                <a:latin typeface="Lucida Calligraphy" panose="03010101010101010101" pitchFamily="66" charset="0"/>
              </a:rPr>
              <a:t>National 12-hour Fresh Breath Day</a:t>
            </a:r>
          </a:p>
          <a:p>
            <a:pPr algn="ctr"/>
            <a:endParaRPr lang="en-US" sz="4000" dirty="0">
              <a:solidFill>
                <a:srgbClr val="C00000"/>
              </a:solidFill>
            </a:endParaRPr>
          </a:p>
          <a:p>
            <a:pPr algn="ctr"/>
            <a:r>
              <a:rPr lang="en-US" sz="4000" dirty="0">
                <a:solidFill>
                  <a:srgbClr val="C00000"/>
                </a:solidFill>
              </a:rPr>
              <a:t>Part II – Holiday Season in Germany </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52" y="117319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43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57511" y="1520252"/>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800" b="1" i="0" dirty="0">
                <a:solidFill>
                  <a:srgbClr val="FFFF00"/>
                </a:solidFill>
                <a:effectLst/>
                <a:latin typeface="Lucida Calligraphy" panose="03010101010101010101" pitchFamily="66" charset="0"/>
              </a:rPr>
              <a:t>December 12, 2020</a:t>
            </a:r>
          </a:p>
          <a:p>
            <a:pPr algn="l"/>
            <a:endParaRPr lang="en-US" sz="3600" dirty="0">
              <a:solidFill>
                <a:srgbClr val="FFFFFF"/>
              </a:solidFill>
              <a:latin typeface="Lucida Calligraphy" panose="03010101010101010101" pitchFamily="66" charset="0"/>
            </a:endParaRPr>
          </a:p>
          <a:p>
            <a:pPr algn="l"/>
            <a:r>
              <a:rPr lang="en-US" sz="3600" b="0" i="0" dirty="0">
                <a:solidFill>
                  <a:schemeClr val="bg1"/>
                </a:solidFill>
                <a:effectLst/>
                <a:latin typeface="Lucida Calligraphy" panose="03010101010101010101" pitchFamily="66" charset="0"/>
              </a:rPr>
              <a:t>National 12-hour Fresh Breath Day</a:t>
            </a:r>
          </a:p>
        </p:txBody>
      </p:sp>
    </p:spTree>
    <p:extLst>
      <p:ext uri="{BB962C8B-B14F-4D97-AF65-F5344CB8AC3E}">
        <p14:creationId xmlns:p14="http://schemas.microsoft.com/office/powerpoint/2010/main" val="408984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Rockefeller Center tree lighting: What you don't get to see on TV">
            <a:extLst>
              <a:ext uri="{FF2B5EF4-FFF2-40B4-BE49-F238E27FC236}">
                <a16:creationId xmlns:a16="http://schemas.microsoft.com/office/drawing/2014/main" id="{35BAFA15-CBDE-444D-BBE8-3B9C6E20A0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0058400" cy="7772400"/>
          </a:xfrm>
          <a:prstGeom prst="rect">
            <a:avLst/>
          </a:prstGeom>
          <a:noFill/>
          <a:extLst>
            <a:ext uri="{909E8E84-426E-40DD-AFC4-6F175D3DCCD1}">
              <a14:hiddenFill xmlns:a14="http://schemas.microsoft.com/office/drawing/2010/main">
                <a:solidFill>
                  <a:srgbClr val="FFFFFF"/>
                </a:solidFill>
              </a14:hiddenFill>
            </a:ext>
          </a:extLst>
        </p:spPr>
      </p:pic>
      <p:pic>
        <p:nvPicPr>
          <p:cNvPr id="66564" name="Picture 4" descr="Rockefeller Center tree lighting: What you don't get to see on TV">
            <a:extLst>
              <a:ext uri="{FF2B5EF4-FFF2-40B4-BE49-F238E27FC236}">
                <a16:creationId xmlns:a16="http://schemas.microsoft.com/office/drawing/2014/main" id="{37E7766F-6B83-42C5-B0A6-57B9628DD03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96900"/>
            <a:ext cx="10058400" cy="657701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760C9A1-633B-4064-A031-3804E385D876}"/>
              </a:ext>
            </a:extLst>
          </p:cNvPr>
          <p:cNvSpPr txBox="1"/>
          <p:nvPr/>
        </p:nvSpPr>
        <p:spPr>
          <a:xfrm>
            <a:off x="299051" y="279355"/>
            <a:ext cx="9696089" cy="11726287"/>
          </a:xfrm>
          <a:prstGeom prst="rect">
            <a:avLst/>
          </a:prstGeom>
          <a:noFill/>
        </p:spPr>
        <p:txBody>
          <a:bodyPr wrap="square">
            <a:spAutoFit/>
          </a:bodyPr>
          <a:lstStyle/>
          <a:p>
            <a:r>
              <a:rPr lang="en-US" sz="3600" b="0" i="0" dirty="0">
                <a:solidFill>
                  <a:srgbClr val="FFFF00"/>
                </a:solidFill>
                <a:effectLst/>
                <a:latin typeface="Lucida Calligraphy" panose="03010101010101010101" pitchFamily="66" charset="0"/>
              </a:rPr>
              <a:t>The Rockefeller Center Christmas Tree is a symbol of pride, continuity, and tradition for New Yorkers and citizens across the United States</a:t>
            </a:r>
          </a:p>
          <a:p>
            <a:endParaRPr lang="en-US" sz="3600" dirty="0">
              <a:solidFill>
                <a:srgbClr val="FFFF00"/>
              </a:solidFill>
              <a:latin typeface="Lucida Calligraphy" panose="03010101010101010101" pitchFamily="66" charset="0"/>
            </a:endParaRPr>
          </a:p>
          <a:p>
            <a:r>
              <a:rPr lang="en-US" sz="3600" b="0" i="0" dirty="0">
                <a:solidFill>
                  <a:srgbClr val="FFFF00"/>
                </a:solidFill>
                <a:effectLst/>
                <a:latin typeface="Lucida Calligraphy" panose="03010101010101010101" pitchFamily="66" charset="0"/>
              </a:rPr>
              <a:t>Located just outside of the 30 Rockefeller Plaza building, between West 49th and 50th streets and Fifth and Sixth avenues, in Midtown Manhattan's Rockefeller Center, it is usually put up sometime during November. </a:t>
            </a:r>
          </a:p>
          <a:p>
            <a:endParaRPr lang="en-US" sz="3600" dirty="0">
              <a:solidFill>
                <a:srgbClr val="FFFF00"/>
              </a:solidFill>
              <a:latin typeface="Lucida Calligraphy" panose="03010101010101010101" pitchFamily="66" charset="0"/>
            </a:endParaRPr>
          </a:p>
          <a:p>
            <a:r>
              <a:rPr lang="en-US" sz="3600" b="0" i="0" dirty="0">
                <a:solidFill>
                  <a:srgbClr val="FFFF00"/>
                </a:solidFill>
                <a:effectLst/>
                <a:latin typeface="Lucida Calligraphy" panose="03010101010101010101" pitchFamily="66" charset="0"/>
              </a:rPr>
              <a:t>Today, on the Wednesday after </a:t>
            </a:r>
            <a:r>
              <a:rPr lang="en-US" sz="3600" b="0" i="0" dirty="0">
                <a:solidFill>
                  <a:srgbClr val="FFFF00"/>
                </a:solidFill>
                <a:effectLst/>
                <a:latin typeface="Lucida Calligraphy" panose="03010101010101010101" pitchFamily="66" charset="0"/>
                <a:hlinkClick r:id="rId4">
                  <a:extLst>
                    <a:ext uri="{A12FA001-AC4F-418D-AE19-62706E023703}">
                      <ahyp:hlinkClr xmlns:ahyp="http://schemas.microsoft.com/office/drawing/2018/hyperlinkcolor" val="tx"/>
                    </a:ext>
                  </a:extLst>
                </a:hlinkClick>
              </a:rPr>
              <a:t>Thanksgiving</a:t>
            </a:r>
            <a:r>
              <a:rPr lang="en-US" sz="3600" b="0" i="0" dirty="0">
                <a:solidFill>
                  <a:srgbClr val="FFFF00"/>
                </a:solidFill>
                <a:effectLst/>
                <a:latin typeface="Lucida Calligraphy" panose="03010101010101010101" pitchFamily="66" charset="0"/>
              </a:rPr>
              <a:t>, a ceremony is held and it is lit for the first time.</a:t>
            </a:r>
            <a:endParaRPr lang="en-US" sz="3600" dirty="0">
              <a:solidFill>
                <a:srgbClr val="FFFF00"/>
              </a:solidFill>
              <a:latin typeface="Lucida Calligraphy" panose="03010101010101010101" pitchFamily="66" charset="0"/>
            </a:endParaRPr>
          </a:p>
          <a:p>
            <a:endParaRPr lang="en-US" sz="2400" b="0" i="0" dirty="0">
              <a:solidFill>
                <a:srgbClr val="FFFF00"/>
              </a:solidFill>
              <a:effectLst/>
              <a:latin typeface="Helvetica" panose="020B0604020202020204" pitchFamily="34" charset="0"/>
            </a:endParaRPr>
          </a:p>
          <a:p>
            <a:endParaRPr lang="en-US" sz="2400" b="0" i="0" dirty="0">
              <a:solidFill>
                <a:srgbClr val="FFFF00"/>
              </a:solidFill>
              <a:effectLst/>
              <a:latin typeface="Helvetica" panose="020B0604020202020204" pitchFamily="34" charset="0"/>
            </a:endParaRPr>
          </a:p>
          <a:p>
            <a:endParaRPr lang="en-US" sz="2400" dirty="0">
              <a:solidFill>
                <a:srgbClr val="FFFF00"/>
              </a:solidFill>
              <a:latin typeface="Helvetica" panose="020B0604020202020204" pitchFamily="34" charset="0"/>
            </a:endParaRPr>
          </a:p>
          <a:p>
            <a:endParaRPr lang="en-US" sz="2400" b="0" i="0" dirty="0">
              <a:solidFill>
                <a:srgbClr val="FFFF00"/>
              </a:solidFill>
              <a:effectLst/>
              <a:latin typeface="Helvetica" panose="020B0604020202020204" pitchFamily="34" charset="0"/>
            </a:endParaRPr>
          </a:p>
          <a:p>
            <a:endParaRPr lang="en-US" sz="2400" dirty="0">
              <a:solidFill>
                <a:srgbClr val="FFFF00"/>
              </a:solidFill>
              <a:latin typeface="Helvetica" panose="020B0604020202020204" pitchFamily="34" charset="0"/>
            </a:endParaRPr>
          </a:p>
          <a:p>
            <a:endParaRPr lang="en-US" sz="2400" b="0" i="0" dirty="0">
              <a:solidFill>
                <a:srgbClr val="FFFF00"/>
              </a:solidFill>
              <a:effectLst/>
              <a:latin typeface="Helvetica" panose="020B0604020202020204" pitchFamily="34" charset="0"/>
            </a:endParaRPr>
          </a:p>
          <a:p>
            <a:endParaRPr lang="en-US" dirty="0">
              <a:solidFill>
                <a:srgbClr val="FFFF00"/>
              </a:solidFill>
              <a:latin typeface="Helvetica" panose="020B0604020202020204" pitchFamily="34" charset="0"/>
            </a:endParaRPr>
          </a:p>
          <a:p>
            <a:endParaRPr lang="en-US" dirty="0"/>
          </a:p>
        </p:txBody>
      </p:sp>
    </p:spTree>
    <p:extLst>
      <p:ext uri="{BB962C8B-B14F-4D97-AF65-F5344CB8AC3E}">
        <p14:creationId xmlns:p14="http://schemas.microsoft.com/office/powerpoint/2010/main" val="18837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fade">
                                      <p:cBhvr>
                                        <p:cTn id="14" dur="1000"/>
                                        <p:tgtEl>
                                          <p:spTgt spid="5">
                                            <p:txEl>
                                              <p:pRg st="4" end="4"/>
                                            </p:txEl>
                                          </p:spTgt>
                                        </p:tgtEl>
                                      </p:cBhvr>
                                    </p:animEffect>
                                    <p:anim calcmode="lin" valueType="num">
                                      <p:cBhvr>
                                        <p:cTn id="1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0" i="0" dirty="0">
                <a:solidFill>
                  <a:srgbClr val="FFFF00"/>
                </a:solidFill>
                <a:effectLst/>
              </a:rPr>
              <a:t>National 12-Hour Fresh Breath Day is about the importance of oral hygiene and its role in keeping breath fresh for long periods of time. </a:t>
            </a:r>
            <a:endParaRPr lang="en-US" sz="3600" dirty="0">
              <a:solidFill>
                <a:srgbClr val="FFFF00"/>
              </a:solidFill>
            </a:endParaRPr>
          </a:p>
          <a:p>
            <a:pPr algn="ctr"/>
            <a:endParaRPr lang="en-US" sz="3600" b="0" i="0" dirty="0">
              <a:solidFill>
                <a:srgbClr val="FFFF00"/>
              </a:solidFill>
              <a:effectLst/>
            </a:endParaRPr>
          </a:p>
          <a:p>
            <a:pPr algn="ctr"/>
            <a:r>
              <a:rPr lang="en-US" sz="3600" b="0" i="0" dirty="0">
                <a:solidFill>
                  <a:srgbClr val="FFFF00"/>
                </a:solidFill>
                <a:effectLst/>
              </a:rPr>
              <a:t>The day is not so much about having a minty smelling breath as it is about the absence of bad breath, which really is what fresh breath is about.</a:t>
            </a:r>
            <a:endParaRPr lang="en-US" sz="3600" dirty="0">
              <a:solidFill>
                <a:srgbClr val="FFFF00"/>
              </a:solidFill>
            </a:endParaRPr>
          </a:p>
        </p:txBody>
      </p:sp>
    </p:spTree>
    <p:extLst>
      <p:ext uri="{BB962C8B-B14F-4D97-AF65-F5344CB8AC3E}">
        <p14:creationId xmlns:p14="http://schemas.microsoft.com/office/powerpoint/2010/main" val="280336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i="0" dirty="0">
                <a:solidFill>
                  <a:schemeClr val="accent4">
                    <a:lumMod val="40000"/>
                    <a:lumOff val="60000"/>
                  </a:schemeClr>
                </a:solidFill>
                <a:effectLst/>
              </a:rPr>
              <a:t>In order to know how to get twelve hours of fresh breath, we need to know the problems that lead to bad breath in the first place. Bacteria live in the mouth, and they feed on leftover food particles after you eat, releasing a foul smell.</a:t>
            </a:r>
          </a:p>
          <a:p>
            <a:pPr algn="ctr"/>
            <a:endParaRPr lang="en-US" sz="3200" dirty="0">
              <a:solidFill>
                <a:schemeClr val="accent4">
                  <a:lumMod val="40000"/>
                  <a:lumOff val="60000"/>
                </a:schemeClr>
              </a:solidFill>
            </a:endParaRPr>
          </a:p>
          <a:p>
            <a:pPr algn="ctr"/>
            <a:r>
              <a:rPr lang="en-US" sz="3200" b="0" i="0" dirty="0">
                <a:solidFill>
                  <a:schemeClr val="accent4">
                    <a:lumMod val="40000"/>
                    <a:lumOff val="60000"/>
                  </a:schemeClr>
                </a:solidFill>
                <a:effectLst/>
              </a:rPr>
              <a:t> Having a dry mouth can also cause bad breath, as saliva is needed to wash out your mouth. Bad breath can be caused by gum disease.</a:t>
            </a:r>
            <a:endParaRPr lang="en-US" sz="3200" dirty="0">
              <a:solidFill>
                <a:schemeClr val="accent4">
                  <a:lumMod val="40000"/>
                  <a:lumOff val="60000"/>
                </a:schemeClr>
              </a:solidFill>
            </a:endParaRPr>
          </a:p>
        </p:txBody>
      </p:sp>
    </p:spTree>
    <p:extLst>
      <p:ext uri="{BB962C8B-B14F-4D97-AF65-F5344CB8AC3E}">
        <p14:creationId xmlns:p14="http://schemas.microsoft.com/office/powerpoint/2010/main" val="159340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1" i="0" dirty="0">
                <a:solidFill>
                  <a:srgbClr val="FFC000"/>
                </a:solidFill>
                <a:effectLst/>
                <a:latin typeface="Lucida Calligraphy" panose="03010101010101010101" pitchFamily="66" charset="0"/>
              </a:rPr>
              <a:t>How to Observe</a:t>
            </a:r>
          </a:p>
          <a:p>
            <a:pPr algn="l"/>
            <a:r>
              <a:rPr lang="en-US" sz="2800" b="0" i="0" dirty="0">
                <a:solidFill>
                  <a:srgbClr val="FFFF00"/>
                </a:solidFill>
                <a:effectLst/>
              </a:rPr>
              <a:t>Celebrate the day by attacking all the problems that lead to bad breath, to ensure twelve hours of fresh breath. First off, make sure to </a:t>
            </a:r>
            <a:r>
              <a:rPr lang="en-US" sz="2800" b="0" i="0" dirty="0">
                <a:solidFill>
                  <a:srgbClr val="FFFF00"/>
                </a:solidFill>
                <a:effectLst/>
                <a:hlinkClick r:id="rId4">
                  <a:extLst>
                    <a:ext uri="{A12FA001-AC4F-418D-AE19-62706E023703}">
                      <ahyp:hlinkClr xmlns:ahyp="http://schemas.microsoft.com/office/drawing/2018/hyperlinkcolor" val="tx"/>
                    </a:ext>
                  </a:extLst>
                </a:hlinkClick>
              </a:rPr>
              <a:t>brush</a:t>
            </a:r>
            <a:r>
              <a:rPr lang="en-US" sz="2800" b="0" i="0" dirty="0">
                <a:solidFill>
                  <a:srgbClr val="FFFF00"/>
                </a:solidFill>
                <a:effectLst/>
              </a:rPr>
              <a:t> twice a day, and to </a:t>
            </a:r>
            <a:r>
              <a:rPr lang="en-US" sz="2800" b="0" i="0" dirty="0">
                <a:solidFill>
                  <a:srgbClr val="FFFF00"/>
                </a:solidFill>
                <a:effectLst/>
                <a:hlinkClick r:id="rId5">
                  <a:extLst>
                    <a:ext uri="{A12FA001-AC4F-418D-AE19-62706E023703}">
                      <ahyp:hlinkClr xmlns:ahyp="http://schemas.microsoft.com/office/drawing/2018/hyperlinkcolor" val="tx"/>
                    </a:ext>
                  </a:extLst>
                </a:hlinkClick>
              </a:rPr>
              <a:t>floss</a:t>
            </a:r>
            <a:r>
              <a:rPr lang="en-US" sz="2800" b="0" i="0" dirty="0">
                <a:solidFill>
                  <a:srgbClr val="FFFF00"/>
                </a:solidFill>
                <a:effectLst/>
              </a:rPr>
              <a:t> to get rid of bacteria between your teeth.</a:t>
            </a:r>
          </a:p>
          <a:p>
            <a:pPr algn="l"/>
            <a:endParaRPr lang="en-US" sz="2800" dirty="0">
              <a:solidFill>
                <a:srgbClr val="FFFF00"/>
              </a:solidFill>
            </a:endParaRPr>
          </a:p>
          <a:p>
            <a:pPr algn="l"/>
            <a:r>
              <a:rPr lang="en-US" sz="2800" b="0" i="0" dirty="0">
                <a:solidFill>
                  <a:srgbClr val="FFFF00"/>
                </a:solidFill>
                <a:effectLst/>
              </a:rPr>
              <a:t> Make sure to use </a:t>
            </a:r>
            <a:r>
              <a:rPr lang="en-US" sz="2800" b="0" i="0" dirty="0">
                <a:solidFill>
                  <a:srgbClr val="FFFF00"/>
                </a:solidFill>
                <a:effectLst/>
                <a:hlinkClick r:id="rId6">
                  <a:extLst>
                    <a:ext uri="{A12FA001-AC4F-418D-AE19-62706E023703}">
                      <ahyp:hlinkClr xmlns:ahyp="http://schemas.microsoft.com/office/drawing/2018/hyperlinkcolor" val="tx"/>
                    </a:ext>
                  </a:extLst>
                </a:hlinkClick>
              </a:rPr>
              <a:t>products approved by the American Dental Association</a:t>
            </a:r>
            <a:r>
              <a:rPr lang="en-US" sz="2800" b="0" i="0" dirty="0">
                <a:solidFill>
                  <a:srgbClr val="FFFF00"/>
                </a:solidFill>
                <a:effectLst/>
              </a:rPr>
              <a:t>. If your tongue is coated with a disgusting looking slime, use your toothbrush or a tongue scraper to clean it off. </a:t>
            </a:r>
          </a:p>
        </p:txBody>
      </p:sp>
    </p:spTree>
    <p:extLst>
      <p:ext uri="{BB962C8B-B14F-4D97-AF65-F5344CB8AC3E}">
        <p14:creationId xmlns:p14="http://schemas.microsoft.com/office/powerpoint/2010/main" val="15088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i="0" dirty="0">
                <a:solidFill>
                  <a:schemeClr val="accent2">
                    <a:lumMod val="60000"/>
                    <a:lumOff val="40000"/>
                  </a:schemeClr>
                </a:solidFill>
                <a:effectLst/>
              </a:rPr>
              <a:t>Let’s Continue </a:t>
            </a:r>
          </a:p>
          <a:p>
            <a:pPr algn="ctr"/>
            <a:endParaRPr lang="en-US" sz="4800" b="1" dirty="0">
              <a:solidFill>
                <a:schemeClr val="accent2">
                  <a:lumMod val="60000"/>
                  <a:lumOff val="40000"/>
                </a:schemeClr>
              </a:solidFill>
            </a:endParaRPr>
          </a:p>
          <a:p>
            <a:pPr algn="ctr"/>
            <a:r>
              <a:rPr lang="en-US" sz="4800" b="1" dirty="0">
                <a:solidFill>
                  <a:schemeClr val="accent2">
                    <a:lumMod val="60000"/>
                    <a:lumOff val="40000"/>
                  </a:schemeClr>
                </a:solidFill>
              </a:rPr>
              <a:t>Part II- Holiday Season in Germany</a:t>
            </a:r>
          </a:p>
        </p:txBody>
      </p:sp>
    </p:spTree>
    <p:extLst>
      <p:ext uri="{BB962C8B-B14F-4D97-AF65-F5344CB8AC3E}">
        <p14:creationId xmlns:p14="http://schemas.microsoft.com/office/powerpoint/2010/main" val="116055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0" i="0" dirty="0">
                <a:solidFill>
                  <a:schemeClr val="accent2">
                    <a:lumMod val="20000"/>
                    <a:lumOff val="80000"/>
                  </a:schemeClr>
                </a:solidFill>
                <a:effectLst/>
              </a:rPr>
              <a:t> </a:t>
            </a:r>
            <a:endParaRPr lang="en-US" sz="3600" dirty="0">
              <a:solidFill>
                <a:schemeClr val="accent2">
                  <a:lumMod val="20000"/>
                  <a:lumOff val="80000"/>
                </a:schemeClr>
              </a:solidFill>
            </a:endParaRPr>
          </a:p>
        </p:txBody>
      </p:sp>
    </p:spTree>
    <p:extLst>
      <p:ext uri="{BB962C8B-B14F-4D97-AF65-F5344CB8AC3E}">
        <p14:creationId xmlns:p14="http://schemas.microsoft.com/office/powerpoint/2010/main" val="141834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i="0" dirty="0">
                <a:solidFill>
                  <a:schemeClr val="accent2">
                    <a:lumMod val="20000"/>
                    <a:lumOff val="80000"/>
                  </a:schemeClr>
                </a:solidFill>
                <a:effectLst/>
              </a:rPr>
              <a:t>Mouthwash can be helpful during the day if you don't have a toothbrush—it can kill some bacteria and neutralize some bad breath—but nothing can replace brushing.</a:t>
            </a:r>
          </a:p>
          <a:p>
            <a:pPr algn="ctr"/>
            <a:endParaRPr lang="en-US" sz="3200" dirty="0">
              <a:solidFill>
                <a:schemeClr val="accent2">
                  <a:lumMod val="20000"/>
                  <a:lumOff val="80000"/>
                </a:schemeClr>
              </a:solidFill>
            </a:endParaRPr>
          </a:p>
          <a:p>
            <a:pPr algn="ctr"/>
            <a:r>
              <a:rPr lang="en-US" sz="3200" b="0" i="0" dirty="0">
                <a:solidFill>
                  <a:schemeClr val="accent2">
                    <a:lumMod val="20000"/>
                    <a:lumOff val="80000"/>
                  </a:schemeClr>
                </a:solidFill>
                <a:effectLst/>
              </a:rPr>
              <a:t> During the day make sure to eat healthy foods that are good for your teeth and help produce saliva. Apples and carrots help with this, and sugar free gum can help produce saliva as well. </a:t>
            </a:r>
          </a:p>
          <a:p>
            <a:pPr algn="ctr"/>
            <a:endParaRPr lang="en-US" sz="2400" dirty="0">
              <a:solidFill>
                <a:schemeClr val="accent2">
                  <a:lumMod val="20000"/>
                  <a:lumOff val="80000"/>
                </a:schemeClr>
              </a:solidFill>
            </a:endParaRPr>
          </a:p>
        </p:txBody>
      </p:sp>
    </p:spTree>
    <p:extLst>
      <p:ext uri="{BB962C8B-B14F-4D97-AF65-F5344CB8AC3E}">
        <p14:creationId xmlns:p14="http://schemas.microsoft.com/office/powerpoint/2010/main" val="368160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FFFF00"/>
                </a:solidFill>
                <a:effectLst/>
              </a:rPr>
              <a:t>Certain foods such as coffee, garlic, and onions can cause bad breath, as can tobacco. </a:t>
            </a:r>
          </a:p>
          <a:p>
            <a:pPr algn="ctr"/>
            <a:endParaRPr lang="en-US" sz="2800" dirty="0">
              <a:solidFill>
                <a:srgbClr val="FFFF00"/>
              </a:solidFill>
            </a:endParaRPr>
          </a:p>
          <a:p>
            <a:pPr algn="ctr"/>
            <a:r>
              <a:rPr lang="en-US" sz="2800" b="0" i="0" dirty="0">
                <a:solidFill>
                  <a:srgbClr val="FFFF00"/>
                </a:solidFill>
                <a:effectLst/>
              </a:rPr>
              <a:t>Other problems not directly related to the mouth can cause bad breath, such as diabetes, liver or kidney disease, or a sinus condition; if something of this nature seems to be the cause, a healthcare professional should be seen right away.</a:t>
            </a:r>
            <a:endParaRPr lang="en-US" sz="2800" dirty="0">
              <a:solidFill>
                <a:srgbClr val="FFFF00"/>
              </a:solidFill>
            </a:endParaRPr>
          </a:p>
        </p:txBody>
      </p:sp>
    </p:spTree>
    <p:extLst>
      <p:ext uri="{BB962C8B-B14F-4D97-AF65-F5344CB8AC3E}">
        <p14:creationId xmlns:p14="http://schemas.microsoft.com/office/powerpoint/2010/main" val="181480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C000"/>
                </a:solidFill>
              </a:rPr>
              <a:t>December 14, 2020  Happy Monday</a:t>
            </a:r>
          </a:p>
          <a:p>
            <a:pPr algn="ctr"/>
            <a:r>
              <a:rPr lang="en-US" sz="40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 </a:t>
            </a:r>
            <a:r>
              <a:rPr lang="en-US" sz="4000" dirty="0">
                <a:solidFill>
                  <a:schemeClr val="accent6">
                    <a:lumMod val="75000"/>
                  </a:schemeClr>
                </a:solidFill>
                <a:latin typeface="Lucida Calligraphy" panose="03010101010101010101" pitchFamily="66" charset="0"/>
              </a:rPr>
              <a:t>Free Shipping Day</a:t>
            </a:r>
          </a:p>
          <a:p>
            <a:pPr algn="ctr"/>
            <a:endParaRPr lang="en-US" sz="4000" dirty="0">
              <a:solidFill>
                <a:srgbClr val="C00000"/>
              </a:solidFill>
            </a:endParaRPr>
          </a:p>
          <a:p>
            <a:pPr algn="ctr"/>
            <a:r>
              <a:rPr lang="en-US" sz="4000" dirty="0">
                <a:solidFill>
                  <a:srgbClr val="C00000"/>
                </a:solidFill>
              </a:rPr>
              <a:t>Part II – Holiday Season in Germany </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23" y="1107057"/>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15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4000" b="1" i="0" dirty="0">
                <a:solidFill>
                  <a:srgbClr val="FFFF00"/>
                </a:solidFill>
                <a:effectLst/>
                <a:latin typeface="Lucida Calligraphy" panose="03010101010101010101" pitchFamily="66" charset="0"/>
              </a:rPr>
              <a:t>December 14, 2020 </a:t>
            </a:r>
          </a:p>
          <a:p>
            <a:pPr algn="l"/>
            <a:endParaRPr lang="en-US" sz="7200" b="1" dirty="0">
              <a:solidFill>
                <a:srgbClr val="FFC000"/>
              </a:solidFill>
              <a:latin typeface="Lucida Calligraphy" panose="03010101010101010101" pitchFamily="66" charset="0"/>
            </a:endParaRPr>
          </a:p>
          <a:p>
            <a:pPr algn="l"/>
            <a:r>
              <a:rPr lang="en-US" sz="6600" b="0" i="0" dirty="0">
                <a:solidFill>
                  <a:srgbClr val="FFC000"/>
                </a:solidFill>
                <a:effectLst/>
                <a:latin typeface="Lucida Calligraphy" panose="03010101010101010101" pitchFamily="66" charset="0"/>
              </a:rPr>
              <a:t>Free Shipping Day</a:t>
            </a:r>
          </a:p>
        </p:txBody>
      </p:sp>
    </p:spTree>
    <p:extLst>
      <p:ext uri="{BB962C8B-B14F-4D97-AF65-F5344CB8AC3E}">
        <p14:creationId xmlns:p14="http://schemas.microsoft.com/office/powerpoint/2010/main" val="244027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270296" y="1604884"/>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0" i="0" dirty="0">
                <a:solidFill>
                  <a:srgbClr val="FFFF00"/>
                </a:solidFill>
                <a:effectLst/>
              </a:rPr>
              <a:t>Free Shipping Day is one of the many days dedicated to shopping that takes place around the holiday season, and was created for those who have procrastinated in their online gift buying. </a:t>
            </a:r>
          </a:p>
          <a:p>
            <a:pPr algn="ctr"/>
            <a:endParaRPr lang="en-US" sz="2800" dirty="0">
              <a:solidFill>
                <a:srgbClr val="FFFF00"/>
              </a:solidFill>
            </a:endParaRPr>
          </a:p>
          <a:p>
            <a:pPr algn="ctr"/>
            <a:r>
              <a:rPr lang="en-US" sz="2800" b="0" i="0" dirty="0">
                <a:solidFill>
                  <a:srgbClr val="FFFF00"/>
                </a:solidFill>
                <a:effectLst/>
              </a:rPr>
              <a:t>As </a:t>
            </a:r>
            <a:r>
              <a:rPr lang="en-US" sz="2800" b="0" i="0" dirty="0">
                <a:solidFill>
                  <a:srgbClr val="FFFF00"/>
                </a:solidFill>
                <a:effectLst/>
                <a:hlinkClick r:id="rId4">
                  <a:extLst>
                    <a:ext uri="{A12FA001-AC4F-418D-AE19-62706E023703}">
                      <ahyp:hlinkClr xmlns:ahyp="http://schemas.microsoft.com/office/drawing/2018/hyperlinkcolor" val="tx"/>
                    </a:ext>
                  </a:extLst>
                </a:hlinkClick>
              </a:rPr>
              <a:t>Christmas</a:t>
            </a:r>
            <a:r>
              <a:rPr lang="en-US" sz="2800" b="0" i="0" dirty="0">
                <a:solidFill>
                  <a:srgbClr val="FFFF00"/>
                </a:solidFill>
                <a:effectLst/>
              </a:rPr>
              <a:t> approaches, shoppers begin to get concerned that if they buy something online it won't arrive in time, and by mid-December, less people buy online. Over 1,000 participating retailers relieve this late shopping concern, by providing free shipping, and by guaranteeing that packages will arrive by Christmas Eve. </a:t>
            </a:r>
          </a:p>
          <a:p>
            <a:pPr algn="ctr"/>
            <a:endParaRPr lang="en-US" sz="2000" dirty="0">
              <a:solidFill>
                <a:srgbClr val="FFFF00"/>
              </a:solidFill>
              <a:latin typeface="Lucida Calligraphy" panose="03010101010101010101" pitchFamily="66" charset="0"/>
            </a:endParaRPr>
          </a:p>
        </p:txBody>
      </p:sp>
    </p:spTree>
    <p:extLst>
      <p:ext uri="{BB962C8B-B14F-4D97-AF65-F5344CB8AC3E}">
        <p14:creationId xmlns:p14="http://schemas.microsoft.com/office/powerpoint/2010/main" val="23981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circle(in)">
                                      <p:cBhvr>
                                        <p:cTn id="14"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6" name="Picture 4" descr="Incandescent vs. LED | Professional Lighting | Utah | Brite Nites">
            <a:extLst>
              <a:ext uri="{FF2B5EF4-FFF2-40B4-BE49-F238E27FC236}">
                <a16:creationId xmlns:a16="http://schemas.microsoft.com/office/drawing/2014/main" id="{81346E59-83F6-4111-A3C9-89051BC37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0058400" cy="790754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BFBDF32-1FCE-4FC2-8072-F805DE150FD0}"/>
              </a:ext>
            </a:extLst>
          </p:cNvPr>
          <p:cNvSpPr txBox="1"/>
          <p:nvPr/>
        </p:nvSpPr>
        <p:spPr>
          <a:xfrm>
            <a:off x="126521" y="359303"/>
            <a:ext cx="9862868" cy="7971413"/>
          </a:xfrm>
          <a:prstGeom prst="rect">
            <a:avLst/>
          </a:prstGeom>
          <a:noFill/>
        </p:spPr>
        <p:txBody>
          <a:bodyPr wrap="square">
            <a:spAutoFit/>
          </a:bodyPr>
          <a:lstStyle/>
          <a:p>
            <a:r>
              <a:rPr lang="en-US" sz="3200" b="0" i="0" dirty="0">
                <a:solidFill>
                  <a:schemeClr val="accent1">
                    <a:lumMod val="20000"/>
                    <a:lumOff val="80000"/>
                  </a:schemeClr>
                </a:solidFill>
                <a:effectLst/>
                <a:latin typeface="Lucida Calligraphy" panose="03010101010101010101" pitchFamily="66" charset="0"/>
              </a:rPr>
              <a:t>During today's ceremony, there is live entertainment and the tree is lit by New York City's mayor, who is joined by special guests. </a:t>
            </a:r>
          </a:p>
          <a:p>
            <a:endParaRPr lang="en-US" sz="3200" dirty="0">
              <a:solidFill>
                <a:schemeClr val="accent1">
                  <a:lumMod val="20000"/>
                  <a:lumOff val="80000"/>
                </a:schemeClr>
              </a:solidFill>
              <a:latin typeface="Lucida Calligraphy" panose="03010101010101010101" pitchFamily="66" charset="0"/>
            </a:endParaRPr>
          </a:p>
          <a:p>
            <a:r>
              <a:rPr lang="en-US" sz="3200" b="0" i="0" dirty="0">
                <a:solidFill>
                  <a:schemeClr val="accent1">
                    <a:lumMod val="20000"/>
                    <a:lumOff val="80000"/>
                  </a:schemeClr>
                </a:solidFill>
                <a:effectLst/>
                <a:latin typeface="Lucida Calligraphy" panose="03010101010101010101" pitchFamily="66" charset="0"/>
              </a:rPr>
              <a:t>In recent years, "Joy to the World" has been sung after the lighting. The lighting was televised for the first time in 1951, as part of </a:t>
            </a:r>
            <a:r>
              <a:rPr lang="en-US" sz="3200" b="0" i="1" dirty="0">
                <a:solidFill>
                  <a:schemeClr val="accent1">
                    <a:lumMod val="20000"/>
                    <a:lumOff val="80000"/>
                  </a:schemeClr>
                </a:solidFill>
                <a:effectLst/>
                <a:latin typeface="Lucida Calligraphy" panose="03010101010101010101" pitchFamily="66" charset="0"/>
              </a:rPr>
              <a:t>The Kate Smith Show</a:t>
            </a:r>
            <a:r>
              <a:rPr lang="en-US" sz="3200" b="0" i="0" dirty="0">
                <a:solidFill>
                  <a:schemeClr val="accent1">
                    <a:lumMod val="20000"/>
                    <a:lumOff val="80000"/>
                  </a:schemeClr>
                </a:solidFill>
                <a:effectLst/>
                <a:latin typeface="Lucida Calligraphy" panose="03010101010101010101" pitchFamily="66" charset="0"/>
              </a:rPr>
              <a:t>. Since 1997, the lighting ceremony has been broadcast on NBC as </a:t>
            </a:r>
            <a:r>
              <a:rPr lang="en-US" sz="3200" b="0" i="1" dirty="0">
                <a:solidFill>
                  <a:schemeClr val="accent1">
                    <a:lumMod val="20000"/>
                    <a:lumOff val="80000"/>
                  </a:schemeClr>
                </a:solidFill>
                <a:effectLst/>
                <a:latin typeface="Lucida Calligraphy" panose="03010101010101010101" pitchFamily="66" charset="0"/>
              </a:rPr>
              <a:t>Christmas in Rockefeller Center</a:t>
            </a:r>
            <a:r>
              <a:rPr lang="en-US" sz="3200" b="0" i="0" dirty="0">
                <a:solidFill>
                  <a:schemeClr val="accent1">
                    <a:lumMod val="20000"/>
                    <a:lumOff val="80000"/>
                  </a:schemeClr>
                </a:solidFill>
                <a:effectLst/>
                <a:latin typeface="Lucida Calligraphy" panose="03010101010101010101" pitchFamily="66" charset="0"/>
              </a:rPr>
              <a:t>.</a:t>
            </a:r>
          </a:p>
          <a:p>
            <a:endParaRPr lang="en-US" sz="3200" dirty="0">
              <a:solidFill>
                <a:schemeClr val="accent1">
                  <a:lumMod val="20000"/>
                  <a:lumOff val="80000"/>
                </a:schemeClr>
              </a:solidFill>
              <a:latin typeface="Lucida Calligraphy" panose="03010101010101010101" pitchFamily="66" charset="0"/>
            </a:endParaRPr>
          </a:p>
          <a:p>
            <a:r>
              <a:rPr lang="en-US" sz="3200" b="0" i="0" dirty="0">
                <a:solidFill>
                  <a:schemeClr val="accent1">
                    <a:lumMod val="20000"/>
                    <a:lumOff val="80000"/>
                  </a:schemeClr>
                </a:solidFill>
                <a:effectLst/>
                <a:latin typeface="Lucida Calligraphy" panose="03010101010101010101" pitchFamily="66" charset="0"/>
              </a:rPr>
              <a:t> The tree stays up until at least </a:t>
            </a:r>
            <a:r>
              <a:rPr lang="en-US" sz="3200" b="0" i="0" dirty="0">
                <a:solidFill>
                  <a:schemeClr val="accent1">
                    <a:lumMod val="20000"/>
                    <a:lumOff val="80000"/>
                  </a:schemeClr>
                </a:solidFill>
                <a:effectLst/>
                <a:latin typeface="Lucida Calligraphy" panose="03010101010101010101" pitchFamily="66" charset="0"/>
                <a:hlinkClick r:id="rId3">
                  <a:extLst>
                    <a:ext uri="{A12FA001-AC4F-418D-AE19-62706E023703}">
                      <ahyp:hlinkClr xmlns:ahyp="http://schemas.microsoft.com/office/drawing/2018/hyperlinkcolor" val="tx"/>
                    </a:ext>
                  </a:extLst>
                </a:hlinkClick>
              </a:rPr>
              <a:t>January 6 the following year</a:t>
            </a:r>
            <a:r>
              <a:rPr lang="en-US" sz="3200" b="0" i="0" dirty="0">
                <a:solidFill>
                  <a:schemeClr val="accent1">
                    <a:lumMod val="20000"/>
                    <a:lumOff val="80000"/>
                  </a:schemeClr>
                </a:solidFill>
                <a:effectLst/>
                <a:latin typeface="Lucida Calligraphy" panose="03010101010101010101" pitchFamily="66" charset="0"/>
              </a:rPr>
              <a:t> and is then donated to Habitat for Humanity to be used for home building.</a:t>
            </a:r>
            <a:endParaRPr lang="en-US" sz="3200" dirty="0">
              <a:solidFill>
                <a:schemeClr val="accent1">
                  <a:lumMod val="20000"/>
                  <a:lumOff val="80000"/>
                </a:schemeClr>
              </a:solidFill>
              <a:latin typeface="Lucida Calligraphy" panose="03010101010101010101" pitchFamily="66" charset="0"/>
            </a:endParaRPr>
          </a:p>
        </p:txBody>
      </p:sp>
    </p:spTree>
    <p:extLst>
      <p:ext uri="{BB962C8B-B14F-4D97-AF65-F5344CB8AC3E}">
        <p14:creationId xmlns:p14="http://schemas.microsoft.com/office/powerpoint/2010/main" val="407484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000"/>
                                        <p:tgtEl>
                                          <p:spTgt spid="5">
                                            <p:txEl>
                                              <p:pRg st="2" end="2"/>
                                            </p:txEl>
                                          </p:spTgt>
                                        </p:tgtEl>
                                      </p:cBhvr>
                                    </p:animEffect>
                                    <p:anim calcmode="lin" valueType="num">
                                      <p:cBhvr>
                                        <p:cTn id="8"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4" end="4"/>
                                            </p:txEl>
                                          </p:spTgt>
                                        </p:tgtEl>
                                        <p:attrNameLst>
                                          <p:attrName>style.visibility</p:attrName>
                                        </p:attrNameLst>
                                      </p:cBhvr>
                                      <p:to>
                                        <p:strVal val="visible"/>
                                      </p:to>
                                    </p:set>
                                    <p:animEffect transition="in" filter="fade">
                                      <p:cBhvr>
                                        <p:cTn id="14" dur="1000"/>
                                        <p:tgtEl>
                                          <p:spTgt spid="5">
                                            <p:txEl>
                                              <p:pRg st="4" end="4"/>
                                            </p:txEl>
                                          </p:spTgt>
                                        </p:tgtEl>
                                      </p:cBhvr>
                                    </p:animEffect>
                                    <p:anim calcmode="lin" valueType="num">
                                      <p:cBhvr>
                                        <p:cTn id="1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0" i="0" dirty="0">
                <a:solidFill>
                  <a:srgbClr val="FFFF00"/>
                </a:solidFill>
                <a:effectLst/>
              </a:rPr>
              <a:t>Started in 2008 by Luke and Maisie Knowles of </a:t>
            </a:r>
            <a:r>
              <a:rPr lang="en-US" sz="3200" b="0" i="0" dirty="0" err="1">
                <a:solidFill>
                  <a:srgbClr val="FFFF00"/>
                </a:solidFill>
                <a:effectLst/>
                <a:hlinkClick r:id="rId4">
                  <a:extLst>
                    <a:ext uri="{A12FA001-AC4F-418D-AE19-62706E023703}">
                      <ahyp:hlinkClr xmlns:ahyp="http://schemas.microsoft.com/office/drawing/2018/hyperlinkcolor" val="tx"/>
                    </a:ext>
                  </a:extLst>
                </a:hlinkClick>
              </a:rPr>
              <a:t>Kinoli</a:t>
            </a:r>
            <a:r>
              <a:rPr lang="en-US" sz="3200" b="0" i="0" dirty="0">
                <a:solidFill>
                  <a:srgbClr val="FFFF00"/>
                </a:solidFill>
                <a:effectLst/>
                <a:hlinkClick r:id="rId4">
                  <a:extLst>
                    <a:ext uri="{A12FA001-AC4F-418D-AE19-62706E023703}">
                      <ahyp:hlinkClr xmlns:ahyp="http://schemas.microsoft.com/office/drawing/2018/hyperlinkcolor" val="tx"/>
                    </a:ext>
                  </a:extLst>
                </a:hlinkClick>
              </a:rPr>
              <a:t> Inc.</a:t>
            </a:r>
            <a:r>
              <a:rPr lang="en-US" sz="3200" b="0" i="0" dirty="0">
                <a:solidFill>
                  <a:srgbClr val="FFFF00"/>
                </a:solidFill>
                <a:effectLst/>
              </a:rPr>
              <a:t>, the first year had 250 participating companies, with some big names such as Target and JCPenney. </a:t>
            </a:r>
          </a:p>
          <a:p>
            <a:pPr algn="ctr"/>
            <a:endParaRPr lang="en-US" sz="3200" dirty="0">
              <a:solidFill>
                <a:srgbClr val="FFFF00"/>
              </a:solidFill>
            </a:endParaRPr>
          </a:p>
          <a:p>
            <a:pPr algn="ctr"/>
            <a:r>
              <a:rPr lang="en-US" sz="3200" b="0" i="0" dirty="0">
                <a:solidFill>
                  <a:srgbClr val="FFFF00"/>
                </a:solidFill>
                <a:effectLst/>
              </a:rPr>
              <a:t>Starting in 2017, a coupon portion has been included on the </a:t>
            </a:r>
            <a:r>
              <a:rPr lang="en-US" sz="3200" b="0" i="0" dirty="0">
                <a:solidFill>
                  <a:srgbClr val="FFFF00"/>
                </a:solidFill>
                <a:effectLst/>
                <a:hlinkClick r:id="rId5">
                  <a:extLst>
                    <a:ext uri="{A12FA001-AC4F-418D-AE19-62706E023703}">
                      <ahyp:hlinkClr xmlns:ahyp="http://schemas.microsoft.com/office/drawing/2018/hyperlinkcolor" val="tx"/>
                    </a:ext>
                  </a:extLst>
                </a:hlinkClick>
              </a:rPr>
              <a:t>official website</a:t>
            </a:r>
            <a:r>
              <a:rPr lang="en-US" sz="3200" b="0" i="0" dirty="0">
                <a:solidFill>
                  <a:srgbClr val="FFFF00"/>
                </a:solidFill>
                <a:effectLst/>
              </a:rPr>
              <a:t>, with free shipping codes and coupons.</a:t>
            </a:r>
            <a:endParaRPr lang="en-US" sz="3200" dirty="0">
              <a:solidFill>
                <a:srgbClr val="FFFF00"/>
              </a:solidFill>
            </a:endParaRPr>
          </a:p>
        </p:txBody>
      </p:sp>
    </p:spTree>
    <p:extLst>
      <p:ext uri="{BB962C8B-B14F-4D97-AF65-F5344CB8AC3E}">
        <p14:creationId xmlns:p14="http://schemas.microsoft.com/office/powerpoint/2010/main" val="235646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b="1" dirty="0">
              <a:solidFill>
                <a:srgbClr val="FFC000"/>
              </a:solidFill>
            </a:endParaRP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77" y="153643"/>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807845C2-4B8D-4C9A-9119-DDC6476935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109268" y="6668220"/>
            <a:ext cx="9839864" cy="110418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圆角 2">
            <a:extLst>
              <a:ext uri="{FF2B5EF4-FFF2-40B4-BE49-F238E27FC236}">
                <a16:creationId xmlns:a16="http://schemas.microsoft.com/office/drawing/2014/main" id="{152DDB1C-883E-449C-8586-6E640F1991A3}"/>
              </a:ext>
            </a:extLst>
          </p:cNvPr>
          <p:cNvSpPr/>
          <p:nvPr/>
        </p:nvSpPr>
        <p:spPr>
          <a:xfrm>
            <a:off x="143775" y="1520253"/>
            <a:ext cx="9788104" cy="4995566"/>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C00000"/>
                </a:solidFill>
                <a:latin typeface="Lucida Calligraphy" panose="03010101010101010101" pitchFamily="66" charset="0"/>
              </a:rPr>
              <a:t>How to Observe</a:t>
            </a:r>
          </a:p>
          <a:p>
            <a:endParaRPr lang="en-US" sz="3200" dirty="0">
              <a:latin typeface="Lucida Calligraphy" panose="03010101010101010101" pitchFamily="66" charset="0"/>
            </a:endParaRPr>
          </a:p>
          <a:p>
            <a:r>
              <a:rPr lang="en-US" sz="3200" dirty="0">
                <a:solidFill>
                  <a:srgbClr val="FFC000"/>
                </a:solidFill>
              </a:rPr>
              <a:t>Celebrate the day by seeing which </a:t>
            </a:r>
            <a:r>
              <a:rPr lang="en-US" sz="3200" dirty="0">
                <a:solidFill>
                  <a:srgbClr val="FFC000"/>
                </a:solidFill>
                <a:hlinkClick r:id="rId4">
                  <a:extLst>
                    <a:ext uri="{A12FA001-AC4F-418D-AE19-62706E023703}">
                      <ahyp:hlinkClr xmlns:ahyp="http://schemas.microsoft.com/office/drawing/2018/hyperlinkcolor" val="tx"/>
                    </a:ext>
                  </a:extLst>
                </a:hlinkClick>
              </a:rPr>
              <a:t>stores are participating in the day</a:t>
            </a:r>
            <a:r>
              <a:rPr lang="en-US" sz="3200" dirty="0">
                <a:solidFill>
                  <a:srgbClr val="FFC000"/>
                </a:solidFill>
              </a:rPr>
              <a:t>, providing free shipping and other deals. </a:t>
            </a:r>
          </a:p>
          <a:p>
            <a:endParaRPr lang="en-US" sz="3200" dirty="0">
              <a:solidFill>
                <a:srgbClr val="FFC000"/>
              </a:solidFill>
            </a:endParaRPr>
          </a:p>
          <a:p>
            <a:r>
              <a:rPr lang="en-US" sz="3200" dirty="0">
                <a:solidFill>
                  <a:srgbClr val="FFC000"/>
                </a:solidFill>
              </a:rPr>
              <a:t>If you have your own company, you can </a:t>
            </a:r>
            <a:r>
              <a:rPr lang="en-US" sz="3200" dirty="0">
                <a:solidFill>
                  <a:srgbClr val="FFC000"/>
                </a:solidFill>
                <a:hlinkClick r:id="rId5">
                  <a:extLst>
                    <a:ext uri="{A12FA001-AC4F-418D-AE19-62706E023703}">
                      <ahyp:hlinkClr xmlns:ahyp="http://schemas.microsoft.com/office/drawing/2018/hyperlinkcolor" val="tx"/>
                    </a:ext>
                  </a:extLst>
                </a:hlinkClick>
              </a:rPr>
              <a:t>participate as well</a:t>
            </a:r>
            <a:r>
              <a:rPr lang="en-US" sz="3200" dirty="0">
                <a:solidFill>
                  <a:srgbClr val="FFC000"/>
                </a:solidFill>
              </a:rPr>
              <a:t>!</a:t>
            </a:r>
          </a:p>
        </p:txBody>
      </p:sp>
    </p:spTree>
    <p:extLst>
      <p:ext uri="{BB962C8B-B14F-4D97-AF65-F5344CB8AC3E}">
        <p14:creationId xmlns:p14="http://schemas.microsoft.com/office/powerpoint/2010/main" val="78633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0"/>
            <a:ext cx="1005840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C000"/>
                </a:solidFill>
              </a:rPr>
              <a:t>December 14, 2020  Happy Monday</a:t>
            </a:r>
          </a:p>
          <a:p>
            <a:pPr algn="ctr"/>
            <a:r>
              <a:rPr lang="en-US" sz="40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Let’s continue </a:t>
            </a:r>
          </a:p>
          <a:p>
            <a:pPr algn="ctr"/>
            <a:endParaRPr lang="en-US" sz="4000" dirty="0">
              <a:solidFill>
                <a:srgbClr val="C00000"/>
              </a:solidFill>
            </a:endParaRPr>
          </a:p>
          <a:p>
            <a:pPr algn="ctr"/>
            <a:r>
              <a:rPr lang="en-US" sz="4000" dirty="0">
                <a:solidFill>
                  <a:srgbClr val="C00000"/>
                </a:solidFill>
              </a:rPr>
              <a:t>Part II – Holiday Season in Germany </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9" y="145124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23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6DC567C-F907-4C10-A303-5A5775576CED}"/>
              </a:ext>
            </a:extLst>
          </p:cNvPr>
          <p:cNvSpPr/>
          <p:nvPr/>
        </p:nvSpPr>
        <p:spPr>
          <a:xfrm>
            <a:off x="0" y="69011"/>
            <a:ext cx="10179170" cy="145124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accent6"/>
                </a:solidFill>
              </a:rPr>
              <a:t>December 16, 2020  Happy Wednesday</a:t>
            </a:r>
          </a:p>
          <a:p>
            <a:pPr algn="ctr"/>
            <a:r>
              <a:rPr lang="en-US" sz="4800" b="1" dirty="0">
                <a:solidFill>
                  <a:srgbClr val="FFC000"/>
                </a:solidFill>
              </a:rPr>
              <a:t>Happy Christmas Season</a:t>
            </a:r>
          </a:p>
        </p:txBody>
      </p:sp>
      <p:sp>
        <p:nvSpPr>
          <p:cNvPr id="3" name="矩形: 圆角 2">
            <a:extLst>
              <a:ext uri="{FF2B5EF4-FFF2-40B4-BE49-F238E27FC236}">
                <a16:creationId xmlns:a16="http://schemas.microsoft.com/office/drawing/2014/main" id="{581BEF32-5A15-4FFA-B23F-8129E98FC461}"/>
              </a:ext>
            </a:extLst>
          </p:cNvPr>
          <p:cNvSpPr/>
          <p:nvPr/>
        </p:nvSpPr>
        <p:spPr>
          <a:xfrm>
            <a:off x="0" y="1451240"/>
            <a:ext cx="10058399" cy="509333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C00000"/>
                </a:solidFill>
              </a:rPr>
              <a:t>Today’s Lesson</a:t>
            </a:r>
          </a:p>
          <a:p>
            <a:pPr algn="ctr"/>
            <a:endParaRPr lang="en-US" sz="4000" dirty="0">
              <a:solidFill>
                <a:srgbClr val="C00000"/>
              </a:solidFill>
            </a:endParaRPr>
          </a:p>
          <a:p>
            <a:pPr algn="ctr"/>
            <a:r>
              <a:rPr lang="en-US" sz="4000" dirty="0">
                <a:solidFill>
                  <a:srgbClr val="C00000"/>
                </a:solidFill>
              </a:rPr>
              <a:t>Part I – Daily Event: </a:t>
            </a:r>
            <a:r>
              <a:rPr lang="en-US" sz="4000" b="1" dirty="0">
                <a:solidFill>
                  <a:srgbClr val="EE5C9B"/>
                </a:solidFill>
                <a:latin typeface="Lucida Calligraphy" panose="03010101010101010101" pitchFamily="66" charset="0"/>
              </a:rPr>
              <a:t>Barbie and Barney Backlash Day</a:t>
            </a:r>
          </a:p>
          <a:p>
            <a:pPr algn="ctr"/>
            <a:endParaRPr lang="en-US" sz="4000" dirty="0">
              <a:solidFill>
                <a:srgbClr val="C00000"/>
              </a:solidFill>
            </a:endParaRPr>
          </a:p>
          <a:p>
            <a:pPr algn="ctr"/>
            <a:r>
              <a:rPr lang="en-US" sz="4000" dirty="0">
                <a:solidFill>
                  <a:srgbClr val="C00000"/>
                </a:solidFill>
              </a:rPr>
              <a:t>Part II – Holiday Season in Mexico</a:t>
            </a:r>
          </a:p>
        </p:txBody>
      </p:sp>
      <p:pic>
        <p:nvPicPr>
          <p:cNvPr id="4" name="图片 3">
            <a:extLst>
              <a:ext uri="{FF2B5EF4-FFF2-40B4-BE49-F238E27FC236}">
                <a16:creationId xmlns:a16="http://schemas.microsoft.com/office/drawing/2014/main" id="{AD753FB8-361B-4A73-BB2B-0C835E9E4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309" y="1451241"/>
            <a:ext cx="10501222" cy="1366610"/>
          </a:xfrm>
          <a:prstGeom prst="rect">
            <a:avLst/>
          </a:prstGeom>
        </p:spPr>
      </p:pic>
      <p:pic>
        <p:nvPicPr>
          <p:cNvPr id="6" name="Picture 4" descr="Christmas Gifts Clip Art Christmas Presents Clipart | Etsy">
            <a:extLst>
              <a:ext uri="{FF2B5EF4-FFF2-40B4-BE49-F238E27FC236}">
                <a16:creationId xmlns:a16="http://schemas.microsoft.com/office/drawing/2014/main" id="{584AE877-B9DC-4131-838B-D89FCFBEE9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22" b="29090"/>
          <a:stretch/>
        </p:blipFill>
        <p:spPr bwMode="auto">
          <a:xfrm>
            <a:off x="0" y="6599209"/>
            <a:ext cx="9839864" cy="1104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56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Glitter Graphics: the community for graphics enthusiasts!">
            <a:extLst>
              <a:ext uri="{FF2B5EF4-FFF2-40B4-BE49-F238E27FC236}">
                <a16:creationId xmlns:a16="http://schemas.microsoft.com/office/drawing/2014/main" id="{BD9891F1-E0EB-40FC-9470-23479FE38D4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257" y="46726"/>
            <a:ext cx="10000891" cy="783853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0487FAC-DF8B-477B-8FDB-404CF349C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8" y="0"/>
            <a:ext cx="10501222" cy="1366610"/>
          </a:xfrm>
          <a:prstGeom prst="rect">
            <a:avLst/>
          </a:prstGeom>
        </p:spPr>
      </p:pic>
      <p:sp>
        <p:nvSpPr>
          <p:cNvPr id="5" name="文本框 4">
            <a:extLst>
              <a:ext uri="{FF2B5EF4-FFF2-40B4-BE49-F238E27FC236}">
                <a16:creationId xmlns:a16="http://schemas.microsoft.com/office/drawing/2014/main" id="{D475ADBA-6C45-46D1-AF13-7BD5B658247F}"/>
              </a:ext>
            </a:extLst>
          </p:cNvPr>
          <p:cNvSpPr txBox="1"/>
          <p:nvPr/>
        </p:nvSpPr>
        <p:spPr>
          <a:xfrm>
            <a:off x="2498785" y="2182831"/>
            <a:ext cx="5250610" cy="400110"/>
          </a:xfrm>
          <a:prstGeom prst="rect">
            <a:avLst/>
          </a:prstGeom>
          <a:noFill/>
        </p:spPr>
        <p:txBody>
          <a:bodyPr wrap="square">
            <a:spAutoFit/>
          </a:bodyPr>
          <a:lstStyle/>
          <a:p>
            <a:r>
              <a:rPr lang="en-US" sz="2000" b="0" i="0" dirty="0">
                <a:solidFill>
                  <a:srgbClr val="FFFF00"/>
                </a:solidFill>
                <a:effectLst/>
                <a:latin typeface="Lucida Calligraphy" panose="03010101010101010101" pitchFamily="66" charset="0"/>
              </a:rPr>
              <a:t>"</a:t>
            </a:r>
            <a:endParaRPr lang="en-US" sz="2000" dirty="0">
              <a:solidFill>
                <a:srgbClr val="FFFF00"/>
              </a:solidFill>
              <a:latin typeface="Lucida Calligraphy" panose="03010101010101010101" pitchFamily="66" charset="0"/>
            </a:endParaRPr>
          </a:p>
        </p:txBody>
      </p:sp>
      <p:sp>
        <p:nvSpPr>
          <p:cNvPr id="6" name="文本框 5">
            <a:extLst>
              <a:ext uri="{FF2B5EF4-FFF2-40B4-BE49-F238E27FC236}">
                <a16:creationId xmlns:a16="http://schemas.microsoft.com/office/drawing/2014/main" id="{D0F4E05B-3BC3-4696-9A76-4A9F480549E2}"/>
              </a:ext>
            </a:extLst>
          </p:cNvPr>
          <p:cNvSpPr txBox="1"/>
          <p:nvPr/>
        </p:nvSpPr>
        <p:spPr>
          <a:xfrm>
            <a:off x="0" y="1489383"/>
            <a:ext cx="9903125" cy="3016210"/>
          </a:xfrm>
          <a:prstGeom prst="rect">
            <a:avLst/>
          </a:prstGeom>
          <a:noFill/>
        </p:spPr>
        <p:txBody>
          <a:bodyPr wrap="square">
            <a:spAutoFit/>
          </a:bodyPr>
          <a:lstStyle/>
          <a:p>
            <a:r>
              <a:rPr lang="en-US" sz="3600" b="1" i="0" dirty="0">
                <a:solidFill>
                  <a:schemeClr val="accent6">
                    <a:lumMod val="60000"/>
                    <a:lumOff val="40000"/>
                  </a:schemeClr>
                </a:solidFill>
                <a:effectLst/>
                <a:latin typeface="Lucida Calligraphy" panose="03010101010101010101" pitchFamily="66" charset="0"/>
              </a:rPr>
              <a:t>December16, 2020  </a:t>
            </a:r>
          </a:p>
          <a:p>
            <a:endParaRPr lang="en-US" sz="3200" dirty="0">
              <a:solidFill>
                <a:srgbClr val="FFFF00"/>
              </a:solidFill>
              <a:latin typeface="Lucida Calligraphy" panose="03010101010101010101" pitchFamily="66" charset="0"/>
            </a:endParaRPr>
          </a:p>
          <a:p>
            <a:r>
              <a:rPr lang="en-US" sz="4000" b="0" i="0" dirty="0">
                <a:solidFill>
                  <a:srgbClr val="FFFF00"/>
                </a:solidFill>
                <a:effectLst/>
                <a:latin typeface="Lucida Calligraphy" panose="03010101010101010101" pitchFamily="66" charset="0"/>
              </a:rPr>
              <a:t>Barbie and Barney Backlash Day</a:t>
            </a:r>
          </a:p>
          <a:p>
            <a:endParaRPr lang="en-US" sz="3200" dirty="0">
              <a:solidFill>
                <a:srgbClr val="FFFF00"/>
              </a:solidFill>
              <a:latin typeface="Lucida Calligraphy" panose="03010101010101010101" pitchFamily="66" charset="0"/>
            </a:endParaRPr>
          </a:p>
          <a:p>
            <a:endParaRPr lang="en-US" sz="3200" dirty="0">
              <a:solidFill>
                <a:srgbClr val="FFFF00"/>
              </a:solidFill>
              <a:latin typeface="Lucida Calligraphy" panose="03010101010101010101" pitchFamily="66" charset="0"/>
            </a:endParaRPr>
          </a:p>
          <a:p>
            <a:endParaRPr lang="en-US" dirty="0"/>
          </a:p>
        </p:txBody>
      </p:sp>
      <p:pic>
        <p:nvPicPr>
          <p:cNvPr id="1026" name="Picture 2" descr="Barney and Barbie Show - Home | Facebook">
            <a:extLst>
              <a:ext uri="{FF2B5EF4-FFF2-40B4-BE49-F238E27FC236}">
                <a16:creationId xmlns:a16="http://schemas.microsoft.com/office/drawing/2014/main" id="{C278DDC3-13E1-4C9E-AAFD-C609777A8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08" y="3276389"/>
            <a:ext cx="10058400" cy="465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6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wheel(1)">
                                      <p:cBhvr>
                                        <p:cTn id="14" dur="20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heel(1)">
                                      <p:cBhvr>
                                        <p:cTn id="19"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Glitter Graphics: the community for graphics enthusiasts!">
            <a:extLst>
              <a:ext uri="{FF2B5EF4-FFF2-40B4-BE49-F238E27FC236}">
                <a16:creationId xmlns:a16="http://schemas.microsoft.com/office/drawing/2014/main" id="{BD9891F1-E0EB-40FC-9470-23479FE38D4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00891" cy="783853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0487FAC-DF8B-477B-8FDB-404CF349C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6" y="122773"/>
            <a:ext cx="10501222" cy="1366610"/>
          </a:xfrm>
          <a:prstGeom prst="rect">
            <a:avLst/>
          </a:prstGeom>
        </p:spPr>
      </p:pic>
      <p:sp>
        <p:nvSpPr>
          <p:cNvPr id="5" name="文本框 4">
            <a:extLst>
              <a:ext uri="{FF2B5EF4-FFF2-40B4-BE49-F238E27FC236}">
                <a16:creationId xmlns:a16="http://schemas.microsoft.com/office/drawing/2014/main" id="{D475ADBA-6C45-46D1-AF13-7BD5B658247F}"/>
              </a:ext>
            </a:extLst>
          </p:cNvPr>
          <p:cNvSpPr txBox="1"/>
          <p:nvPr/>
        </p:nvSpPr>
        <p:spPr>
          <a:xfrm>
            <a:off x="0" y="2182831"/>
            <a:ext cx="9954883" cy="3908762"/>
          </a:xfrm>
          <a:prstGeom prst="rect">
            <a:avLst/>
          </a:prstGeom>
          <a:noFill/>
        </p:spPr>
        <p:txBody>
          <a:bodyPr wrap="square">
            <a:spAutoFit/>
          </a:bodyPr>
          <a:lstStyle/>
          <a:p>
            <a:r>
              <a:rPr lang="en-US" sz="2000" dirty="0">
                <a:solidFill>
                  <a:srgbClr val="FFFF00"/>
                </a:solidFill>
                <a:latin typeface="Lucida Calligraphy" panose="03010101010101010101" pitchFamily="66" charset="0"/>
              </a:rPr>
              <a:t>“</a:t>
            </a:r>
            <a:r>
              <a:rPr lang="en-US" sz="3200" b="0" i="0" dirty="0">
                <a:solidFill>
                  <a:srgbClr val="FFFF00"/>
                </a:solidFill>
                <a:effectLst/>
                <a:latin typeface="Lucida Calligraphy" panose="03010101010101010101" pitchFamily="66" charset="0"/>
              </a:rPr>
              <a:t> </a:t>
            </a:r>
            <a:r>
              <a:rPr lang="en-US" sz="3600" b="0" i="0" dirty="0">
                <a:solidFill>
                  <a:srgbClr val="FFFF00"/>
                </a:solidFill>
                <a:effectLst/>
              </a:rPr>
              <a:t>It's the one day each year when mom and dad can tell the kids that Barbie and Barney don't exist," said the creators of Barbie and Barney Backlash Day. </a:t>
            </a:r>
          </a:p>
          <a:p>
            <a:endParaRPr lang="en-US" sz="3200" dirty="0">
              <a:solidFill>
                <a:srgbClr val="FFFF00"/>
              </a:solidFill>
              <a:latin typeface="Lucida Calligraphy" panose="03010101010101010101" pitchFamily="66" charset="0"/>
            </a:endParaRPr>
          </a:p>
          <a:p>
            <a:r>
              <a:rPr lang="en-US" sz="3600" b="0" i="0" dirty="0">
                <a:solidFill>
                  <a:srgbClr val="FFFF00"/>
                </a:solidFill>
                <a:effectLst/>
              </a:rPr>
              <a:t>Barbie and Barney have long been favorite characters for children, and parents have often seen them as being annoying or lacking in substance. </a:t>
            </a:r>
            <a:endParaRPr lang="en-US" sz="3600" dirty="0">
              <a:solidFill>
                <a:srgbClr val="FFFF00"/>
              </a:solidFill>
            </a:endParaRPr>
          </a:p>
        </p:txBody>
      </p:sp>
      <p:sp>
        <p:nvSpPr>
          <p:cNvPr id="7" name="文本框 6">
            <a:extLst>
              <a:ext uri="{FF2B5EF4-FFF2-40B4-BE49-F238E27FC236}">
                <a16:creationId xmlns:a16="http://schemas.microsoft.com/office/drawing/2014/main" id="{AFAC6995-C379-4669-8E10-AB6E1DE98593}"/>
              </a:ext>
            </a:extLst>
          </p:cNvPr>
          <p:cNvSpPr txBox="1"/>
          <p:nvPr/>
        </p:nvSpPr>
        <p:spPr>
          <a:xfrm>
            <a:off x="345057" y="1427490"/>
            <a:ext cx="8954218" cy="523220"/>
          </a:xfrm>
          <a:prstGeom prst="rect">
            <a:avLst/>
          </a:prstGeom>
          <a:noFill/>
        </p:spPr>
        <p:txBody>
          <a:bodyPr wrap="square">
            <a:spAutoFit/>
          </a:bodyPr>
          <a:lstStyle/>
          <a:p>
            <a:pPr algn="l"/>
            <a:r>
              <a:rPr lang="en-US" sz="2800" b="0" i="0" dirty="0">
                <a:solidFill>
                  <a:srgbClr val="FFFFFF"/>
                </a:solidFill>
                <a:effectLst/>
                <a:latin typeface="Lucida Calligraphy" panose="03010101010101010101" pitchFamily="66" charset="0"/>
              </a:rPr>
              <a:t>History of Barbie and Barney Backlash Day</a:t>
            </a:r>
          </a:p>
        </p:txBody>
      </p:sp>
    </p:spTree>
    <p:extLst>
      <p:ext uri="{BB962C8B-B14F-4D97-AF65-F5344CB8AC3E}">
        <p14:creationId xmlns:p14="http://schemas.microsoft.com/office/powerpoint/2010/main" val="79092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Glitter Graphics: the community for graphics enthusiasts!">
            <a:extLst>
              <a:ext uri="{FF2B5EF4-FFF2-40B4-BE49-F238E27FC236}">
                <a16:creationId xmlns:a16="http://schemas.microsoft.com/office/drawing/2014/main" id="{BD9891F1-E0EB-40FC-9470-23479FE38D4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00891" cy="783853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0487FAC-DF8B-477B-8FDB-404CF349C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6" y="122773"/>
            <a:ext cx="10501222" cy="1366610"/>
          </a:xfrm>
          <a:prstGeom prst="rect">
            <a:avLst/>
          </a:prstGeom>
        </p:spPr>
      </p:pic>
      <p:sp>
        <p:nvSpPr>
          <p:cNvPr id="5" name="文本框 4">
            <a:extLst>
              <a:ext uri="{FF2B5EF4-FFF2-40B4-BE49-F238E27FC236}">
                <a16:creationId xmlns:a16="http://schemas.microsoft.com/office/drawing/2014/main" id="{101210E2-0FAE-4697-AA47-0FB4D8A56EDC}"/>
              </a:ext>
            </a:extLst>
          </p:cNvPr>
          <p:cNvSpPr txBox="1"/>
          <p:nvPr/>
        </p:nvSpPr>
        <p:spPr>
          <a:xfrm>
            <a:off x="296726" y="2718978"/>
            <a:ext cx="9704165" cy="4524315"/>
          </a:xfrm>
          <a:prstGeom prst="rect">
            <a:avLst/>
          </a:prstGeom>
          <a:noFill/>
        </p:spPr>
        <p:txBody>
          <a:bodyPr wrap="square">
            <a:spAutoFit/>
          </a:bodyPr>
          <a:lstStyle/>
          <a:p>
            <a:r>
              <a:rPr lang="en-US" sz="4800" b="0" i="0" dirty="0">
                <a:solidFill>
                  <a:srgbClr val="FFFF00"/>
                </a:solidFill>
                <a:effectLst/>
              </a:rPr>
              <a:t>On today's holiday, parents and educators have the chance to tell their children what they really think of Barbie and Barney, and can let them know that the characters aren't even real.</a:t>
            </a:r>
            <a:endParaRPr lang="en-US" sz="4800" dirty="0"/>
          </a:p>
        </p:txBody>
      </p:sp>
    </p:spTree>
    <p:extLst>
      <p:ext uri="{BB962C8B-B14F-4D97-AF65-F5344CB8AC3E}">
        <p14:creationId xmlns:p14="http://schemas.microsoft.com/office/powerpoint/2010/main" val="241517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Glitter Graphics: the community for graphics enthusiasts!">
            <a:extLst>
              <a:ext uri="{FF2B5EF4-FFF2-40B4-BE49-F238E27FC236}">
                <a16:creationId xmlns:a16="http://schemas.microsoft.com/office/drawing/2014/main" id="{BD9891F1-E0EB-40FC-9470-23479FE38D4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00891" cy="783853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0487FAC-DF8B-477B-8FDB-404CF349C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6" y="122773"/>
            <a:ext cx="10501222" cy="1366610"/>
          </a:xfrm>
          <a:prstGeom prst="rect">
            <a:avLst/>
          </a:prstGeom>
        </p:spPr>
      </p:pic>
      <p:sp>
        <p:nvSpPr>
          <p:cNvPr id="5" name="文本框 4">
            <a:extLst>
              <a:ext uri="{FF2B5EF4-FFF2-40B4-BE49-F238E27FC236}">
                <a16:creationId xmlns:a16="http://schemas.microsoft.com/office/drawing/2014/main" id="{A94C1BB1-BFBA-4181-8CB1-F9B540645F7B}"/>
              </a:ext>
            </a:extLst>
          </p:cNvPr>
          <p:cNvSpPr txBox="1"/>
          <p:nvPr/>
        </p:nvSpPr>
        <p:spPr>
          <a:xfrm>
            <a:off x="78723" y="1093684"/>
            <a:ext cx="9949399" cy="6370975"/>
          </a:xfrm>
          <a:prstGeom prst="rect">
            <a:avLst/>
          </a:prstGeom>
          <a:noFill/>
        </p:spPr>
        <p:txBody>
          <a:bodyPr wrap="square">
            <a:spAutoFit/>
          </a:bodyPr>
          <a:lstStyle/>
          <a:p>
            <a:endParaRPr lang="en-US" sz="2800" dirty="0">
              <a:solidFill>
                <a:srgbClr val="FFFF00"/>
              </a:solidFill>
              <a:latin typeface="Lucida Calligraphy" panose="03010101010101010101" pitchFamily="66" charset="0"/>
            </a:endParaRPr>
          </a:p>
          <a:p>
            <a:r>
              <a:rPr lang="en-US" sz="3600" b="0" i="0" dirty="0">
                <a:solidFill>
                  <a:srgbClr val="FFFF00"/>
                </a:solidFill>
                <a:effectLst/>
              </a:rPr>
              <a:t>In 1956, Handler bought three German </a:t>
            </a:r>
            <a:r>
              <a:rPr lang="en-US" sz="3600" b="0" i="0" dirty="0">
                <a:solidFill>
                  <a:srgbClr val="FFFF00"/>
                </a:solidFill>
                <a:effectLst/>
                <a:hlinkClick r:id="rId4">
                  <a:extLst>
                    <a:ext uri="{A12FA001-AC4F-418D-AE19-62706E023703}">
                      <ahyp:hlinkClr xmlns:ahyp="http://schemas.microsoft.com/office/drawing/2018/hyperlinkcolor" val="tx"/>
                    </a:ext>
                  </a:extLst>
                </a:hlinkClick>
              </a:rPr>
              <a:t>Lilli dolls</a:t>
            </a:r>
            <a:r>
              <a:rPr lang="en-US" sz="3600" b="0" i="0" dirty="0">
                <a:solidFill>
                  <a:srgbClr val="FFFF00"/>
                </a:solidFill>
                <a:effectLst/>
              </a:rPr>
              <a:t> while vacationing in Switzerland, and used them as inspiration in creating the Barbie doll upon returning back to California. </a:t>
            </a:r>
          </a:p>
          <a:p>
            <a:endParaRPr lang="en-US" sz="3600" dirty="0">
              <a:solidFill>
                <a:srgbClr val="FFFF00"/>
              </a:solidFill>
            </a:endParaRPr>
          </a:p>
          <a:p>
            <a:r>
              <a:rPr lang="en-US" sz="3600" b="0" i="0" dirty="0">
                <a:solidFill>
                  <a:srgbClr val="FFFF00"/>
                </a:solidFill>
                <a:effectLst/>
              </a:rPr>
              <a:t>On March 9, 1959, Barbie made its debut at the American International Toy Fair in New York City, which became Barbie's birthday, and also </a:t>
            </a:r>
            <a:r>
              <a:rPr lang="en-US" sz="3600" b="0" i="0" dirty="0">
                <a:solidFill>
                  <a:srgbClr val="FFFF00"/>
                </a:solidFill>
                <a:effectLst/>
                <a:hlinkClick r:id="rId5">
                  <a:extLst>
                    <a:ext uri="{A12FA001-AC4F-418D-AE19-62706E023703}">
                      <ahyp:hlinkClr xmlns:ahyp="http://schemas.microsoft.com/office/drawing/2018/hyperlinkcolor" val="tx"/>
                    </a:ext>
                  </a:extLst>
                </a:hlinkClick>
              </a:rPr>
              <a:t>Barbie Day</a:t>
            </a:r>
            <a:r>
              <a:rPr lang="en-US" sz="3600" b="0" i="0" dirty="0">
                <a:solidFill>
                  <a:srgbClr val="FFFF00"/>
                </a:solidFill>
                <a:effectLst/>
              </a:rPr>
              <a:t>.</a:t>
            </a:r>
          </a:p>
          <a:p>
            <a:endParaRPr lang="en-US" sz="2800" dirty="0">
              <a:solidFill>
                <a:srgbClr val="FFFF00"/>
              </a:solidFill>
              <a:latin typeface="Lucida Calligraphy" panose="03010101010101010101" pitchFamily="66" charset="0"/>
            </a:endParaRPr>
          </a:p>
          <a:p>
            <a:r>
              <a:rPr lang="en-US" sz="2800" b="0" i="0" dirty="0">
                <a:solidFill>
                  <a:srgbClr val="FFFF00"/>
                </a:solidFill>
                <a:effectLst/>
                <a:latin typeface="Helvetica" panose="020B0604020202020204" pitchFamily="34" charset="0"/>
              </a:rPr>
              <a:t> </a:t>
            </a:r>
            <a:endParaRPr lang="en-US" sz="2800" dirty="0">
              <a:solidFill>
                <a:srgbClr val="FFFF00"/>
              </a:solidFill>
            </a:endParaRPr>
          </a:p>
        </p:txBody>
      </p:sp>
    </p:spTree>
    <p:extLst>
      <p:ext uri="{BB962C8B-B14F-4D97-AF65-F5344CB8AC3E}">
        <p14:creationId xmlns:p14="http://schemas.microsoft.com/office/powerpoint/2010/main" val="307475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1000"/>
                                        <p:tgtEl>
                                          <p:spTgt spid="5">
                                            <p:txEl>
                                              <p:pRg st="3" end="3"/>
                                            </p:txEl>
                                          </p:spTgt>
                                        </p:tgtEl>
                                      </p:cBhvr>
                                    </p:animEffect>
                                    <p:anim calcmode="lin" valueType="num">
                                      <p:cBhvr>
                                        <p:cTn id="2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Glitter Graphics: the community for graphics enthusiasts!">
            <a:extLst>
              <a:ext uri="{FF2B5EF4-FFF2-40B4-BE49-F238E27FC236}">
                <a16:creationId xmlns:a16="http://schemas.microsoft.com/office/drawing/2014/main" id="{BD9891F1-E0EB-40FC-9470-23479FE38D4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00891" cy="783853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0487FAC-DF8B-477B-8FDB-404CF349C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6" y="122773"/>
            <a:ext cx="10501222" cy="1366610"/>
          </a:xfrm>
          <a:prstGeom prst="rect">
            <a:avLst/>
          </a:prstGeom>
        </p:spPr>
      </p:pic>
      <p:sp>
        <p:nvSpPr>
          <p:cNvPr id="5" name="文本框 4">
            <a:extLst>
              <a:ext uri="{FF2B5EF4-FFF2-40B4-BE49-F238E27FC236}">
                <a16:creationId xmlns:a16="http://schemas.microsoft.com/office/drawing/2014/main" id="{97E545A9-44E7-4358-A357-82E1DB7A7DEF}"/>
              </a:ext>
            </a:extLst>
          </p:cNvPr>
          <p:cNvSpPr txBox="1"/>
          <p:nvPr/>
        </p:nvSpPr>
        <p:spPr>
          <a:xfrm>
            <a:off x="57509" y="1787446"/>
            <a:ext cx="10000891" cy="4401205"/>
          </a:xfrm>
          <a:prstGeom prst="rect">
            <a:avLst/>
          </a:prstGeom>
          <a:noFill/>
        </p:spPr>
        <p:txBody>
          <a:bodyPr wrap="square">
            <a:spAutoFit/>
          </a:bodyPr>
          <a:lstStyle/>
          <a:p>
            <a:r>
              <a:rPr lang="en-US" sz="4000" b="0" i="0" dirty="0">
                <a:solidFill>
                  <a:srgbClr val="FFFF00"/>
                </a:solidFill>
                <a:effectLst/>
              </a:rPr>
              <a:t>Over the years, Barbie has been seen as a positive inspiration to girls by demonstrating the many careers that young girls could pursue. </a:t>
            </a:r>
          </a:p>
          <a:p>
            <a:endParaRPr lang="en-US" sz="4000" dirty="0">
              <a:solidFill>
                <a:srgbClr val="FFFF00"/>
              </a:solidFill>
            </a:endParaRPr>
          </a:p>
          <a:p>
            <a:r>
              <a:rPr lang="en-US" sz="4000" b="0" i="0" dirty="0">
                <a:solidFill>
                  <a:srgbClr val="FFFF00"/>
                </a:solidFill>
                <a:effectLst/>
              </a:rPr>
              <a:t>Over one billion Barbie dolls have been sold since they made their debut, and Barbie has become an American cultural icon.</a:t>
            </a:r>
            <a:endParaRPr lang="en-US" sz="4000" dirty="0">
              <a:solidFill>
                <a:srgbClr val="FFFF00"/>
              </a:solidFill>
            </a:endParaRPr>
          </a:p>
        </p:txBody>
      </p:sp>
    </p:spTree>
    <p:extLst>
      <p:ext uri="{BB962C8B-B14F-4D97-AF65-F5344CB8AC3E}">
        <p14:creationId xmlns:p14="http://schemas.microsoft.com/office/powerpoint/2010/main" val="229055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descr="Glitter Graphics: the community for graphics enthusiasts!">
            <a:extLst>
              <a:ext uri="{FF2B5EF4-FFF2-40B4-BE49-F238E27FC236}">
                <a16:creationId xmlns:a16="http://schemas.microsoft.com/office/drawing/2014/main" id="{BD9891F1-E0EB-40FC-9470-23479FE38D4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000891" cy="783853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0487FAC-DF8B-477B-8FDB-404CF349C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56" y="122773"/>
            <a:ext cx="10501222" cy="1366610"/>
          </a:xfrm>
          <a:prstGeom prst="rect">
            <a:avLst/>
          </a:prstGeom>
        </p:spPr>
      </p:pic>
      <p:sp>
        <p:nvSpPr>
          <p:cNvPr id="5" name="文本框 4">
            <a:extLst>
              <a:ext uri="{FF2B5EF4-FFF2-40B4-BE49-F238E27FC236}">
                <a16:creationId xmlns:a16="http://schemas.microsoft.com/office/drawing/2014/main" id="{EF05956B-EA77-45D0-A518-E5CD42D7F06D}"/>
              </a:ext>
            </a:extLst>
          </p:cNvPr>
          <p:cNvSpPr txBox="1"/>
          <p:nvPr/>
        </p:nvSpPr>
        <p:spPr>
          <a:xfrm>
            <a:off x="247291" y="1278652"/>
            <a:ext cx="9811109" cy="4893647"/>
          </a:xfrm>
          <a:prstGeom prst="rect">
            <a:avLst/>
          </a:prstGeom>
          <a:noFill/>
        </p:spPr>
        <p:txBody>
          <a:bodyPr wrap="square">
            <a:spAutoFit/>
          </a:bodyPr>
          <a:lstStyle/>
          <a:p>
            <a:pPr algn="l"/>
            <a:r>
              <a:rPr lang="en-US" sz="3200" b="1" i="0" dirty="0">
                <a:solidFill>
                  <a:srgbClr val="FFFF00"/>
                </a:solidFill>
                <a:effectLst/>
              </a:rPr>
              <a:t>How to Observe</a:t>
            </a:r>
          </a:p>
          <a:p>
            <a:pPr algn="l"/>
            <a:endParaRPr lang="en-US" sz="3200" b="1" dirty="0">
              <a:solidFill>
                <a:srgbClr val="FFFF00"/>
              </a:solidFill>
            </a:endParaRPr>
          </a:p>
          <a:p>
            <a:pPr algn="l"/>
            <a:r>
              <a:rPr lang="en-US" sz="3200" b="1" i="0" dirty="0">
                <a:solidFill>
                  <a:srgbClr val="FFFF00"/>
                </a:solidFill>
                <a:effectLst/>
              </a:rPr>
              <a:t>If you are a parent or educator, celebrate the day by telling </a:t>
            </a:r>
            <a:r>
              <a:rPr lang="en-US" sz="3200" b="1" dirty="0">
                <a:solidFill>
                  <a:srgbClr val="FFFF00"/>
                </a:solidFill>
              </a:rPr>
              <a:t>your students</a:t>
            </a:r>
            <a:r>
              <a:rPr lang="en-US" sz="3200" b="1" i="0" dirty="0">
                <a:solidFill>
                  <a:srgbClr val="FFFF00"/>
                </a:solidFill>
                <a:effectLst/>
              </a:rPr>
              <a:t> that Barbie and Barney are fake characters and don't really exist. </a:t>
            </a:r>
          </a:p>
          <a:p>
            <a:pPr algn="l"/>
            <a:endParaRPr lang="en-US" sz="3200" b="1" dirty="0">
              <a:solidFill>
                <a:srgbClr val="FFFF00"/>
              </a:solidFill>
            </a:endParaRPr>
          </a:p>
          <a:p>
            <a:pPr algn="l"/>
            <a:r>
              <a:rPr lang="en-US" sz="3200" b="1" i="0" dirty="0">
                <a:solidFill>
                  <a:srgbClr val="FFFF00"/>
                </a:solidFill>
                <a:effectLst/>
              </a:rPr>
              <a:t>. Listen to A </a:t>
            </a:r>
            <a:r>
              <a:rPr lang="en-US" sz="3200" b="1" i="0" dirty="0" err="1">
                <a:solidFill>
                  <a:srgbClr val="FFFF00"/>
                </a:solidFill>
                <a:effectLst/>
              </a:rPr>
              <a:t>sSong</a:t>
            </a:r>
            <a:r>
              <a:rPr lang="en-US" sz="3200" b="1" i="0" dirty="0">
                <a:solidFill>
                  <a:srgbClr val="FFFF00"/>
                </a:solidFill>
                <a:effectLst/>
              </a:rPr>
              <a:t> About Barbie &amp; Barney</a:t>
            </a:r>
          </a:p>
          <a:p>
            <a:pPr algn="l"/>
            <a:endParaRPr lang="en-US" sz="3200" b="1" dirty="0">
              <a:solidFill>
                <a:srgbClr val="FFFF00"/>
              </a:solidFill>
            </a:endParaRPr>
          </a:p>
          <a:p>
            <a:pPr algn="l"/>
            <a:r>
              <a:rPr lang="en-US" sz="3200" b="1" i="0" dirty="0">
                <a:solidFill>
                  <a:srgbClr val="FFFF00"/>
                </a:solidFill>
                <a:effectLst/>
              </a:rPr>
              <a:t>Watch videos about Barbie &amp; Barney</a:t>
            </a:r>
          </a:p>
          <a:p>
            <a:pPr algn="l"/>
            <a:endParaRPr lang="en-US" sz="2400" b="1" dirty="0">
              <a:solidFill>
                <a:srgbClr val="FFFF00"/>
              </a:solidFill>
              <a:latin typeface="Lucida Calligraphy" panose="03010101010101010101" pitchFamily="66" charset="0"/>
            </a:endParaRPr>
          </a:p>
        </p:txBody>
      </p:sp>
    </p:spTree>
    <p:extLst>
      <p:ext uri="{BB962C8B-B14F-4D97-AF65-F5344CB8AC3E}">
        <p14:creationId xmlns:p14="http://schemas.microsoft.com/office/powerpoint/2010/main" val="106333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1000"/>
                                        <p:tgtEl>
                                          <p:spTgt spid="5">
                                            <p:txEl>
                                              <p:pRg st="4" end="4"/>
                                            </p:txEl>
                                          </p:spTgt>
                                        </p:tgtEl>
                                      </p:cBhvr>
                                    </p:animEffect>
                                    <p:anim calcmode="lin" valueType="num">
                                      <p:cBhvr>
                                        <p:cTn id="22"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1000"/>
                                        <p:tgtEl>
                                          <p:spTgt spid="5">
                                            <p:txEl>
                                              <p:pRg st="6" end="6"/>
                                            </p:txEl>
                                          </p:spTgt>
                                        </p:tgtEl>
                                      </p:cBhvr>
                                    </p:animEffect>
                                    <p:anim calcmode="lin" valueType="num">
                                      <p:cBhvr>
                                        <p:cTn id="29"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18857</TotalTime>
  <Words>6947</Words>
  <Application>Microsoft Office PowerPoint</Application>
  <PresentationFormat>自定义</PresentationFormat>
  <Paragraphs>661</Paragraphs>
  <Slides>341</Slides>
  <Notes>0</Notes>
  <HiddenSlides>0</HiddenSlides>
  <MMClips>3</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341</vt:i4>
      </vt:variant>
    </vt:vector>
  </HeadingPairs>
  <TitlesOfParts>
    <vt:vector size="354" baseType="lpstr">
      <vt:lpstr>brandon-grotesque</vt:lpstr>
      <vt:lpstr>Droid Serif</vt:lpstr>
      <vt:lpstr>Georgia, Times, serif</vt:lpstr>
      <vt:lpstr>Roboto</vt:lpstr>
      <vt:lpstr>Arial</vt:lpstr>
      <vt:lpstr>Calibri</vt:lpstr>
      <vt:lpstr>Calibri Light</vt:lpstr>
      <vt:lpstr>Georgia</vt:lpstr>
      <vt:lpstr>Helvetica</vt:lpstr>
      <vt:lpstr>Lucida Calligraphy</vt:lpstr>
      <vt:lpstr>Lucida Handwriting</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Linda</dc:creator>
  <cp:lastModifiedBy>庞 垚夫</cp:lastModifiedBy>
  <cp:revision>233</cp:revision>
  <cp:lastPrinted>2017-06-25T02:15:41Z</cp:lastPrinted>
  <dcterms:created xsi:type="dcterms:W3CDTF">2016-01-23T13:40:54Z</dcterms:created>
  <dcterms:modified xsi:type="dcterms:W3CDTF">2020-12-20T03:03:18Z</dcterms:modified>
</cp:coreProperties>
</file>